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sldIdLst>
    <p:sldId id="266" r:id="rId2"/>
    <p:sldId id="265" r:id="rId3"/>
    <p:sldId id="269" r:id="rId4"/>
    <p:sldId id="270" r:id="rId5"/>
    <p:sldId id="271" r:id="rId6"/>
    <p:sldId id="272" r:id="rId7"/>
    <p:sldId id="273" r:id="rId8"/>
    <p:sldId id="274" r:id="rId9"/>
    <p:sldId id="275" r:id="rId10"/>
    <p:sldId id="276" r:id="rId11"/>
    <p:sldId id="277" r:id="rId12"/>
    <p:sldId id="278" r:id="rId13"/>
    <p:sldId id="279" r:id="rId14"/>
    <p:sldId id="280" r:id="rId15"/>
    <p:sldId id="281" r:id="rId16"/>
    <p:sldId id="282" r:id="rId17"/>
    <p:sldId id="283" r:id="rId18"/>
    <p:sldId id="284" r:id="rId19"/>
    <p:sldId id="285" r:id="rId20"/>
    <p:sldId id="286" r:id="rId21"/>
    <p:sldId id="287" r:id="rId22"/>
    <p:sldId id="288" r:id="rId23"/>
    <p:sldId id="289" r:id="rId24"/>
    <p:sldId id="290" r:id="rId25"/>
    <p:sldId id="291" r:id="rId26"/>
    <p:sldId id="292" r:id="rId27"/>
    <p:sldId id="293" r:id="rId28"/>
    <p:sldId id="294" r:id="rId29"/>
    <p:sldId id="295" r:id="rId30"/>
    <p:sldId id="296" r:id="rId31"/>
    <p:sldId id="297" r:id="rId32"/>
    <p:sldId id="298" r:id="rId33"/>
    <p:sldId id="299" r:id="rId34"/>
    <p:sldId id="300" r:id="rId35"/>
    <p:sldId id="301" r:id="rId36"/>
    <p:sldId id="302" r:id="rId37"/>
    <p:sldId id="303" r:id="rId38"/>
    <p:sldId id="304" r:id="rId39"/>
    <p:sldId id="305" r:id="rId40"/>
    <p:sldId id="306" r:id="rId41"/>
    <p:sldId id="307" r:id="rId42"/>
    <p:sldId id="308" r:id="rId43"/>
    <p:sldId id="309" r:id="rId44"/>
    <p:sldId id="310" r:id="rId45"/>
    <p:sldId id="311" r:id="rId46"/>
    <p:sldId id="312" r:id="rId47"/>
    <p:sldId id="313" r:id="rId48"/>
    <p:sldId id="314" r:id="rId49"/>
    <p:sldId id="315" r:id="rId50"/>
    <p:sldId id="316" r:id="rId51"/>
    <p:sldId id="317" r:id="rId52"/>
    <p:sldId id="268" r:id="rId5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50860"/>
    <a:srgbClr val="1C1573"/>
    <a:srgbClr val="283E84"/>
    <a:srgbClr val="211D71"/>
    <a:srgbClr val="000099"/>
    <a:srgbClr val="1E2F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5064" autoAdjust="0"/>
  </p:normalViewPr>
  <p:slideViewPr>
    <p:cSldViewPr>
      <p:cViewPr varScale="1">
        <p:scale>
          <a:sx n="107" d="100"/>
          <a:sy n="107" d="100"/>
        </p:scale>
        <p:origin x="636" y="102"/>
      </p:cViewPr>
      <p:guideLst>
        <p:guide orient="horz" pos="2208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3-06T07:00:08.68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15277 18117 393 0,'-3'0'29'15,"1"0"-24"-15,0 0-1 16,-1-2 6-16,3-2-6 16,0 1-2-16,-2-1-2 0,2-1-11 15,0-1 4-15,0 1 0 16,0 2-2-16,0-1 8 16,0 0 1-16,0 1-2 15,0-1 8-15,7 3 0 16,0-3-1-16,2 2 2 0,4 2-2 15,1-2-3-15,1 2-1 16,2 0 0-16,3 0-1 16,4 0 2-16,1 0 0 15,1-1 0-15,5-3 0 16,4 1-1-16,2-3-1 16,2 2 3-16,6-1-3 15,0 2 1-15,4-1 0 0,-1 3-1 16,-1-3 1-16,1 4-1 15,1-2 0-15,-3 0 1 16,6 0 3-16,1 1 9 16,2-1 12-16,1-2-9 0,1 1-5 15,4-1-9-15,0-3 0 16,-1 0-1-16,1 2-1 16,-4-1-1-16,-1-1 2 15,-6 2-1-15,-1-1 0 16,-1 1 1-16,-5 2-1 0,0-1 2 15,1 0 5-15,-7 2 1 16,1-1 2-16,-3 1-9 16,-4-3 2-16,-2 1-2 15,-4 3-1-15,-1-1-5 16,-7 0-19-16,-4 0-13 16,-8-7-49-16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3-06T07:07:30.9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7107 6202 298 0,'7'-11'8'0,"2"0"27"15,-1-1-26-15,0 1-3 16,3 0-4-16,0 3-1 0,1 0 0 16,-1 1 3-16,2 0 0 15,-1 2-3-15,3 1-2 16,-1 0 2-16,3 1 0 15,0-1 0-15,5 1 3 16,3-1-2-16,2 1 5 16,1 0-1-16,2-3 0 0,3 4-3 15,2 0-1-15,-1 0-2 16,3 2 1-16,1 0-1 16,4 0 1-16,0 0-2 15,3 0 2-15,0 4 0 0,5 2 0 16,-1-1-2-16,0 2 2 15,-1-2-1-15,4 2 0 16,0 1 1-16,0 0-2 16,-2-1 2-16,3 1-1 15,0-1 0-15,3 0-1 0,0 0 2 16,3-1 0-16,4 1 2 16,3 1-1-16,0-2-2 15,2 1 2-15,5 0-1 16,0-2-1-16,5 1 0 15,-1 0 1-15,0-3 1 16,2 0-2-16,5-1 1 16,-1 2-2-16,4-3 1 0,5 1 1 15,8 0-1-15,3 0 0 16,7-2 0-16,4 0 0 16,3 0 1-16,2 0-2 15,0 0 2-15,-1 0-1 0,3 0 0 16,3 0 1-16,-2-2-2 15,3 2 2-15,5-2 0 16,6 0 0-16,4 1-1 16,6-1 1-16,4 0 0 15,1 0-1-15,5 1 2 0,1 1-2 16,-7-2 2-16,6 2-2 16,0-2 0-16,-2 2 0 15,-2-3 0-15,-1-1 2 16,-4 0 3-16,-1 1-2 15,-7-3-2-15,0-1 1 16,-10 2-1-16,-3-1 0 0,-6 1 0 16,-8-2-1-16,-8 4 0 15,-8-1 0-15,-7 0 0 16,-5 4 1-16,-12-2-1 16,-8 4-1-16,-6 9-17 0,-14-2-32 15,-12-4-111-15</inkml:trace>
  <inkml:trace contextRef="#ctx0" brushRef="#br0" timeOffset="3421.7382">8326 6986 201 0,'0'0'2'16,"0"0"30"-16,0-1-6 15,0-1 6-15,0 0-14 0,1-1-12 16,7 1-3-16,5-2-5 16,-3 0 3-16,5 3-1 15,-1-3 0-15,1 2 0 16,-3 1 0-16,3-1 0 15,-3 0 0-15,3 0 0 16,4 1 5-16,-1-3 1 0,3 1 7 16,6-2-1-16,4 0-1 15,3 2-2-15,3-4-4 16,2 2 3-16,2-1-4 16,1 1 1-16,2 1 0 15,-1 1 0-15,6-3 0 16,0 3-2-16,2-1 1 0,3 0-4 15,4 1 2-15,1-1-1 16,7-1 0-16,-3 2-1 16,3-1 1-16,2 0 0 0,1 1 0 15,-4 1-2 1,3 0 2-16,-2-1-1 0,2 1 0 16,0 0 1-16,3 2-1 15,-5-2 0-15,4 1 0 16,-2-3 0-16,5 0 2 15,-2 1-2-15,1-3 0 16,5 1 2-16,-2 2 1 0,0-3 0 16,0 1-3-16,-6-1 1 15,-1 3-1-15,-6-2 1 16,-2 1 0-16,-7 1 1 16,-3-1 0-16,-5 0-1 0,-1 2 0 15,-9 1 0-15,-1-1-1 16,-3 0 1-16,-4 0-2 15,-3 1 2-15,-5-2-1 16,-1 3 1-16,-1 0-1 16,-5 0-1-16,-2 0 3 0,0 0-3 15,-5 0 1 1,0 0 0-16,-1 0 0 0,-2 0 0 16,-2 0 0-16,1 0 1 15,1 0-2-15,-2 0 1 16,0 0-9-16,0 4 0 15,0 0-6-15,4 3-4 0,-1 2-9 16,-1 0-39-16,0-4-80 16</inkml:trace>
  <inkml:trace contextRef="#ctx0" brushRef="#br0" timeOffset="4390.4232">14023 6871 172 0,'-17'-3'26'15,"4"-7"-11"-15,2 6-2 0,6 3-7 16,2 1 4-16,3 0 2 15,-2 0-5-15,2 0 1 16,0 0-1-16,2 0-13 16,10 3 21-16,6 2 4 15,9 2-5-15,11 1 0 0,6-1 1 16,12-2-2-16,9 1 1 16,3 1-3-16,9-4 0 15,5 3-4-15,0-3-5 16,4-1 0-16,2 0 0 15,0-1-1-15,4-1 0 16,-2 0 0-16,0 0-2 0,-5 0 3 16,1 3-2-16,-4 0 0 15,-8-1 0-15,-4 1 0 16,-4 1 1-16,-10 1-1 16,-7 3 0-16,-8-1 1 0,-8 3-1 15,-8 6-2 1,-9 4-1-16,-9-2-41 0,-7-6-91 15</inkml:trace>
  <inkml:trace contextRef="#ctx0" brushRef="#br0" timeOffset="6109.1353">22638 6811 102 0,'-9'-7'149'0,"-1"-1"-136"15,3 0 2-15,2 1-9 16,-2 2-3-16,0 3-2 16,3-1 0-16,0 3-2 15,3 0-5-15,1 0-6 0,0 0 2 16,0 0 6-16,0 0-22 15,14 0 29-15,4 0 38 16,7 0-19-16,11 1-6 16,8 3-10-16,3-1-2 15,11-1-3-15,1 2 1 16,2 3-2-16,-1-2-5 16,-6-3-37-16,-15-2-119 15</inkml:trace>
  <inkml:trace contextRef="#ctx0" brushRef="#br0" timeOffset="8327.7168">8100 7825 163 0,'-5'-1'20'15,"3"-5"28"-15,2-1-25 0,0-1-19 16,7 1-1-16,5-3 4 16,3-1-4-16,-1 2 0 15,2-3-2-15,2 4 1 16,-2 0 2-16,3 2 1 15,0 1-2-15,6 2 7 16,4-1 2-16,5 0 5 0,4 1-4 16,7-1-10-16,3 1 0 15,4 0-1-15,2 0-1 16,2-1 0-16,1 1 1 16,0-1-1-16,3-1-1 15,-1 0 1-15,6 0 0 16,3-3-1-16,1 3-1 0,6-2 2 15,4 3-1-15,3-1 0 16,1-1 0-16,3 3 1 16,-1-1-1-16,2-1 0 15,0 2 0-15,1-1-1 0,-2-2 2 16,0 5 0-16,-4-5-1 16,1 5 0-16,-3-1 1 15,-2 0 4-15,2 1 1 16,-2 1 1-16,-2-3 2 15,1 1-2-15,-3 2 3 0,-6-3-3 16,-3 1 3-16,-6 0-3 16,-8-1 2-16,-9 1-1 15,-4 0 0-15,-8 2-1 16,-6-1-2-16,-4-1-1 16,-6 2-1-16,-2-2 2 15,-2 2 0-15,-3-2-1 0,-2 1-1 16,2-2 2-16,-1 2-2 15,1-1 1-15,-4 0-3 16,1-1 1-16,-1 1 1 16,-1 0 8-16,0-1 5 15,0 1-3-15,-2 0-2 0,1-1-3 16,-1 3-2-16,0-4-1 16,0 4 2-16,2-4-4 15,-2 4 1-15,0-2-2 16,0 2 0-16,0-1-2 15,0 1 0-15,0 0 0 0,2 0-6 16,-2 7-16-16,0 9-6 16,0 5-15-16,-9 6-38 15,-7 0-40-15,-4-6-99 16</inkml:trace>
  <inkml:trace contextRef="#ctx0" brushRef="#br0" timeOffset="17936.8352">9743 11472 203 0,'-4'0'111'0,"1"-5"-95"16,-1-2 7-16,2 4-6 15,2-3-8-15,0 4-4 16,0 0-3-16,0 1 1 16,0-1-2-16,0 0 2 0,9 2-7 15,9-1 3-15,9-3 3 16,7-2 0-16,9 1 0 16,6-4-2-16,7-1 2 15,-3-3-2-15,6 0 0 16,-1-3 1-16,3 2 0 15,-2 0 0-15,1 0 3 0,-3 3 2 16,-1 0-1-16,-4 6-1 16,-7 3-4-16,-6 2 1 15,-5 0-1-15,-10 4-1 16,-9 5-3-16,-5 1-6 16,-6-1 5-16,-4 4 3 0,0-1 2 15,-14 1 2-15,-6 1 0 16,-9 5-1-16,-13 3 1 15,-10 3-5-15,-16 7-16 16,-20 4-7-16,-23 3-37 0,-25 1-142 16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3-06T07:07:58.57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6981 6120 398 0,'-11'0'4'0,"1"-4"8"16,3-5 3-16,1 4-7 16,6-1-7-16,0 1-1 0,0 2-2 15,0-1 0-15,0 3 1 16,4-4 1-16,1 5 3 15,2-1-2-15,3 1 0 16,2 0 0-16,0 0-1 16,6 0 1-16,2 0 2 0,3 0-2 15,6 0 0-15,5 0-1 16,3-2-1-16,7 0 5 16,2-3-5-16,3 2 4 15,4-1-1-15,1 0-2 0,1 2 1 16,4 1 2-16,4-1-2 15,1 2 0-15,1 0 0 16,4 0-1-16,-5 0 0 16,6-4 0-16,0 1 0 15,6-3 3-15,-1 1-3 16,3 0 0-16,2-3 0 16,3 2 0-16,-2 0-2 0,1 1 6 15,-1-3-2-15,-1 3 2 16,1-2 5-16,0 0 1 15,3 1-4-15,-1-2 1 16,0 0-5-16,2 3 0 16,-9-4-3-16,-4 2 2 0,-8 0-1 15,-8 1 0-15,-7 3 1 16,-11 3-1-16,-6 0-2 16,-7 5-33-16,-5 10-33 15,-6 1-30-15,-5 0-53 0</inkml:trace>
  <inkml:trace contextRef="#ctx0" brushRef="#br0" timeOffset="4280.9371">7624 7033 133 0,'-1'-15'26'0,"1"1"13"0,0 1-17 16,5 1 7-16,2-2-22 15,0 3-1-15,0 1-3 16,1-1 1-16,-5 4-1 16,2-2 1-16,-1 3 6 15,-1 1 4-15,3 3 6 0,1-1-9 16,2-1-4-16,3 3-3 15,3-1 3-15,4-2-1 16,5 2-1-16,5 0-1 16,1-1 2-16,8-1-3 15,4 1-2-15,0-1 1 16,9-1-2-16,4-2 1 0,3 0 1 16,1 0-3-16,4-1 2 15,5 1-1-15,2-2 1 16,7 1-1-16,3 2 0 15,3-1 2-15,2 2-4 16,5-2 2-16,0 1 1 0,1-1-2 16,-4-1 1-16,-1 2-1 15,-4 0 4-15,-1-1-3 16,-6 2 3-16,-1-1 4 16,-6 1 5-16,-1 1-6 15,-6 3-3-15,-2 1 0 16,-3 0-4-16,-4 10 2 0,-9 1-2 15,-9 5-35-15,-16-2-73 16</inkml:trace>
  <inkml:trace contextRef="#ctx0" brushRef="#br0" timeOffset="10030.594">7635 7771 84 0,'25'-8'13'16,"6"-3"8"-16,4 2 7 16,3 0-6-16,6 0 8 0,-3 2-19 15,5 2 0-15,1 3-5 16,4 0-1-16,5 2-1 16,4 0 1-16,2 0 1 15,7-2 2-15,5 6-3 0,-1 1 3 16,3-1-1-16,2 1 0 15,0-2-3-15,-1 1-2 16,-1-2 1-16,2-2 4 16,3 2-6-16,-3-2 3 15,4 0 0-15,-1 2 0 16,1-2-2-16,1 1-1 0,-4-1-1 16,-2 0 1-16,-1 0 0 15,-5 0-1-15,-2-5 4 16,-1-4 12-16,-7 2 2 15,0-5-3-15,-5-1-5 16,-6 1 1-16,-2-1-4 16,-6 2 2-16,-3 0-3 0,-6 4-3 15,-3 0-1-15,-3 2 0 16,-3 2 0-16,-3-1 0 16,-3 2-1-16,-4 0 0 15,-3 2 0-15,-4 0 0 16,-2 0-1-16,-1 0 1 0,-2 0 1 15,-2 0-2-15,0 0 1 16,0 0 0-16,0 0-6 16,-6 4-5-16,-6 3 0 15,-8-2-4-15,-7 2-2 16,-7 0-14-16,-5 1-10 16,-7-1 4-16,-5-2 14 0,0 3 12 15,-1 0 3-15,2-2 7 16,1-1 0-16,5-2 1 15,5 1 1-15,0-2 0 16,2-1 2-16,-1 3-3 16,3-4 1-16,-1 2 2 0,1-2 5 15,3 0 4-15,1 0 7 16,7 0-3-16,2 0-3 16,2-2-8-16,6 2 0 15,7-1 1-15,1-2 14 0,4 3-7 16,2 0-6-16,0 0-13 15,5 0-2-15,10 0 14 16,5 0-5-16,6 0 1 16,9-1-5-16,6 5 4 15,5-3 2-15,7-1-4 0,1-1 1 16,2 1-3 0,-1 0 4-16,2 0 0 0,-1 0-4 15,-2 0 4-15,-1 5-1 16,-6 4-5-16,-1-1-54 15,-9 0-52-15</inkml:trace>
  <inkml:trace contextRef="#ctx0" brushRef="#br0" timeOffset="27763.8498">6164 10331 279 0,'-5'-9'56'15,"1"0"-19"-15,-1 2-21 16,3 2-6-16,-1-3-2 16,3 0-6-16,0 1-2 15,0-4-12-15,3 0-39 0,1 1-44 16,-1 0-3-16,1 0 57 16,-1 1 18-16,1 0 53 15,1 0 11-15,3-2 6 16,2-3 16-16,2 1-7 15,5-2-8-15,5-3-25 0,-1-2-11 16,2 4-5-16,-1-2 0 16,-1 2 0-16,1 0-2 15,-2 2 2-15,-8 1 2 16,1 4 3-16,-6 2-2 16,-2 3-1-16,-1 4-7 0,-4 4-1 15,0 16-6-15,-9 10-27 16,-16 6-68-16</inkml:trace>
  <inkml:trace contextRef="#ctx0" brushRef="#br0" timeOffset="31607.4695">15467 11198 310 0,'-3'-11'20'0,"-1"0"-4"16,1 1-6-16,3 2-3 15,0 1-5-15,0 4-1 16,0-2-1-16,0-1 0 15,0 2-2-15,2 2 1 0,3 1 4 16,2 1 5-16,6 0-3 16,1 0-2-16,6 0-1 15,9 0 0-15,3 0 0 16,7 1 1-16,5-1 2 16,7 0 2-16,7 0-3 15,1 0-1-15,2 0 0 0,6-5 0 16,2 2 0-16,6 1 1 15,0-1-1-15,6-1-2 16,3 2-1-16,6 1 2 16,4-3-2-16,1-2 1 15,3 3-1-15,3-2 1 16,-1-5 0-16,-2 5 3 16,0 0 0-16,-4 0-2 0,-1 1 1 15,-5 1-2-15,-4-1 0 16,-5 0 1-16,-9 0 0 15,-4 1 4-15,-10 1 1 0,-4 1 1 16,-5-1-1-16,-5 2-1 16,-1 0-4-16,-7 0 0 15,-2 0-2-15,-2 0 1 16,-1 5-1-16,0 4-6 16,-2 0-13-16,5 0-33 15,-5-4-94-15</inkml:trace>
  <inkml:trace contextRef="#ctx0" brushRef="#br0" timeOffset="32357.3791">19260 11243 310 0,'0'-2'33'16,"0"-8"2"-16,3 4-19 16,9 0-7-16,1 1-6 0,6-1-1 15,4 3-1-15,6-1-1 16,2 1 0-16,4-1 1 16,6 3 0-16,5-3-1 15,4 0-1-15,5 0 9 16,6-1 4-16,4-2 0 0,5 0-4 15,-1 2-6-15,1-4-2 16,-4 0 1-16,-5 0-1 16,-4 2 2-16,-4 0-2 15,-9 2 1-15,-1 5-1 16,-9 0-7-16,-10 3-27 0,-13 6-63 16,-15-6-193-16</inkml:trace>
  <inkml:trace contextRef="#ctx0" brushRef="#br0" timeOffset="34622.8326">11346 11854 112 0,'4'-11'62'16,"2"3"2"-16,-1-1-30 15,-2 0-7-15,1 3-13 16,-2 1-2-16,1 0-2 16,-1 0-2-16,0 1-2 0,2 0 2 15,-1-1-1-15,4 0 5 16,4-2 4-16,2-4 5 16,4 2-5-16,7 0-6 15,0-1-4-15,4-5-6 0,5 2 2 16,-3 1-2-16,4-2 1 15,-3-2-1-15,1 1 0 16,-1 0 0-16,-4-2 1 16,-2 3-1-16,-2 2 0 15,-5 1 0-15,-2 2 0 16,-5 4 0-16,-2 0 0 0,-2 0 0 16,-6 5-1-16,-1 0-2 15,0 0-17-15,-8 3 7 16,-6 7 6-16,-8 1-2 15,-5 5 0-15,-5-1-1 16,-2 0 4-16,-4 0 4 0,0-1 2 16,2 2 0-16,2-6 1 15,5 2 0-15,5-2 2 16,9-5 5-16,4 0 7 16,3-2-6-16,8-2-12 15,0 1-2-15,0-2 6 0,7 0 3 16,5 0 3-16,3 0 4 15,7-2-3-15,7-7-4 16,2-1-1-16,4-7-2 16,3 3 0-16,2-5-1 15,-4 1 1-15,0 0-1 16,-6 5 1-16,-3 1-2 0,-5 3 1 16,-8 5-5-16,-1 4-26 15,-11 0-22-15,-2-3-126 16</inkml:trace>
  <inkml:trace contextRef="#ctx0" brushRef="#br0" timeOffset="43872.7557">9868 12678 303 0,'-2'-9'12'16,"-1"-1"4"-16,3 1 3 0,0 2 3 16,0-1-8-16,0 1-6 15,0 4-5-15,0-3-1 16,2 3 0-16,-1 3-2 15,1-2-4-15,3 2 1 16,-2 0 2-16,4 0 1 16,0 0-1-16,3 0 1 0,4 0 0 15,-1 2-4-15,6 1 6 16,1-1-4-16,3 2 3 16,4-2 0-16,3-2 0 15,4 1 2-15,5 3-1 16,0-4-1-16,5 3 0 15,5-1 0-15,4 0-1 0,1 2 2 16,8-1-4-16,-1-1 4 16,5 1-2-16,5-1 1 15,-3 2-1-15,0-2 0 16,-4 0 1-16,4-2-1 16,-4 0 0-16,-3 0 0 0,-3 0 1 15,-3 0-2-15,-8-2 3 16,-5 0-2-16,-6 0 0 15,-7 2 0-15,-9 0-1 16,-6 0 1-16,-4 0-1 16,-7 0 0-16,-3 0-2 0,0 0 3 15,0 0 3-15,-2 0 1 16,-9 0 0-16,-6 0 0 16,-7 0-4-16,-8 0 1 15,-9 2-1-15,-8 2-2 0,-9 1-2 16,-6 2 1-16,-8 2-2 15,0-2-4-15,-1 4 5 16,3-4 4-16,2 2-1 16,0 0 2-16,7-1-1 15,5 3 0-15,0-2-2 16,4 0-12-16,4 0 5 16,7-2-9-16,7 0-8 0,7 1-31 15,10-3-13-15,7-3-55 16</inkml:trace>
  <inkml:trace contextRef="#ctx0" brushRef="#br0" timeOffset="44685.203">14439 12698 205 0,'19'0'39'0,"4"-5"-35"0,5-4 12 16,2 2 7-16,6 1-7 15,4 1-3-15,3 0-6 16,9-1-4-16,3 4-1 0,11-1 0 16,2 1-2-16,5 0 6 15,10 0 2-15,1 2-1 16,5-1 0-16,6 1-2 15,1 0 1-15,3 0-3 16,-1 0-2-16,1 0 0 16,1 0 1-16,-4 0-1 0,-4-2 0 15,1 2 3-15,-4-2 4 16,-4 2 1-16,-6 0-2 16,-5 0-3-16,-4 0-2 15,-9 0-1-15,-9 0 0 16,-9 0-1-16,-8 4 1 15,-10 4-1-15,-11 3-4 16,-11 5-5-16,-5 6-30 0,-23 3-5 16,-14 1-33-16,-15-2-113 15</inkml:trace>
  <inkml:trace contextRef="#ctx0" brushRef="#br0" timeOffset="49684.9464">5151 13547 279 0,'-10'-6'11'0,"1"-5"-9"16,-2 3-1-16,2 2 9 15,2 1-3-15,2 2-5 16,0-1-1-16,3 1 0 16,2 2 2-16,0-2 3 15,7 2-3-15,10-4-1 0,8 2-4 16,11-2 9-16,10-2 2 16,5 0 2-16,7-3-5 15,3 1-2-15,1 0-2 16,3 1-1-16,-6 1-1 15,-1 2 2-15,-4-4-2 0,-8 5 1 16,-4-2-1-16,-6 4 1 16,-4-2 1-16,-8 0-1 15,-3 4 2-15,-7-2-2 16,-5 2 0-16,-4 0-1 16,-5 0-1-16,-3 0 1 15,-13 4 5-15,-7 4-1 16,-6 1-2-16,-5 4-2 0,0-1 1 15,2 2 0-15,-2 1-1 16,-1 3 0-16,2 5-14 16,-6 1-45-16,-7 2-105 0</inkml:trace>
  <inkml:trace contextRef="#ctx0" brushRef="#br0" timeOffset="57403.5756">18311 13629 217 0,'-8'-9'40'15,"4"0"12"-15,1 0-11 16,1 4-9-16,2-2-8 16,0 1-1-16,0 1-11 15,9 3-10-15,2-1-1 0,3-1-1 16,6 0 0-16,4 0 0 16,2 3 0-16,6-1-1 15,6-3 2-15,10 2 2 16,8-3 2-16,9 2 5 15,11-3-4-15,6 3-1 16,8 0-2-16,-1-2-3 16,-2 1-3-16,-1-2-3 15,-7 1 2-15,-3 0 5 0,-7-4-2 16,-6 1 2-16,-5 4 2 16,-6-1 2-16,-7 2 4 15,-4 3-5-15,-6 1-3 0,-3 1-1 16,-10 11-7-16,-7-2-47 15,-15 2-81-15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3-06T07:10:43.70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6188 5354 312 0,'-6'-11'20'0,"-2"0"6"0,3 2-13 16,0-1-10-16,1 3-2 16,1 0-1-16,-2 2 0 15,3 3 2-15,0 0 2 16,2 2 6-16,0 0-7 15,0 0-5-15,4 6 2 0,8 1-7 16,6 1 9-16,3-1-1 16,8 3 3-16,8 0 0 15,5 0 2-15,6-2 2 16,6 1-2-16,2-1 7 16,7 4 0-16,5-2 2 15,6-1-6-15,3 2-4 0,9-2-2 16,6-1-3-16,5 0 3 15,5-1-3-15,3-1 3 16,2-3-3-16,1-1 0 16,6 0 3-16,0-1 2 15,1-1 8-15,2 0 2 0,2 0-3 16,-3 0-3-16,6 0-2 16,-5 0-2-16,5 0-2 15,-7-1-2-15,-4 2 1 16,-1 1-2-16,-8 3 0 15,-7-1 1-15,-4-1 0 16,-9 3-2-16,-8-1 2 0,-4-1 3 16,-9 1-4-16,-7-1 0 15,-6-1 1-15,-7 3 0 16,-7-1-1-16,-7 0 0 16,-6 2-1-16,-4 3 0 15,-8 2-21-15,-7 4-29 0,-4 0-27 16,-20 0-67-16</inkml:trace>
  <inkml:trace contextRef="#ctx0" brushRef="#br0" timeOffset="8797.0083">6771 8222 314 0,'-7'0'7'15,"1"-7"15"-15,4 2-12 16,2-1-3-16,0 3-6 15,0-1 1-15,0 1-1 16,0-1-2-16,0 0 4 0,0 1 6 16,0 0 10-16,0 1 3 15,6 0-1-15,5-2-9 16,5 3-5-16,7-3-3 16,6 2 1-16,5 1-2 15,8-5-1-15,1 2-1 0,5 0 0 16,4 0-1-16,2-2 1 15,5 2-1-15,2 0-1 16,2-3 5-16,5-3-3 16,4 3 1-16,0-1-3 15,7-3 2-15,4 4-1 16,0-1 0-16,0-2 1 16,2 0 0-16,-1 6 0 0,5-4 5 15,-1 1 1-15,0 2 0 16,3 0-2-16,3 0-1 15,1-1-3-15,2 0 0 16,3 2 1-16,0 2-2 16,5-2 0-16,-1 1 1 15,0-2-2-15,2 1 2 0,-2 0-1 16,-1 0 0-16,-5 1 1 16,3-1-1-16,-3-3-2 15,-3 3-10-15,5-3 24 0,-8 2-12 16,-4 2 2-16,-6 0-2 15,-11 3 1-15,-4 0-9 16,-15 0-25-16,-12 0-35 16,-17 0-170-16</inkml:trace>
  <inkml:trace contextRef="#ctx0" brushRef="#br0" timeOffset="12218.644">16321 8453 444 0,'0'0'19'0,"12"-2"-3"16,11-3-17-16,13-1 2 16,11 1-2-16,13 1 2 0,6-3-1 15,9 4 2-15,9-4-1 16,10 2 0-16,4-1-1 15,11 0 2-15,6-1-1 16,2 0-1-16,4 1 2 16,1 0-1-16,-9 0-2 0,-1 1 2 15,-10 1-2-15,-8 1-3 16,-12-1 0-16,-8 1 3 16,-8-1 2-16,-10 2-3 15,-10-1 2-15,-4 3 1 16,-8 0-1-16,-9 0-1 15,-2 0 1-15,-5 0 0 16,-7 0-12-16,-5 5-17 0,-6 2-6 16,0-2 5-16,-13 3 21 15,-5 1 7-15,-9-1-14 16,-1 5 12-16,-6-1-34 0,-2-2-56 16,-1-9-70-16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3-06T07:11:13.01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7540 5318 350 0,'-9'-1'8'0,"1"-6"13"16,5 3-3-16,1 2-3 15,2 2-9-15,0 0-6 16,0 0-5-16,2 0-1 0,11 0 5 16,4 6 2-16,7 1 5 15,5-1-1-15,6 0 0 16,5 3-3-16,7-4 0 16,2 2 0-16,5-1-2 15,6-1 4-15,1-1 6 0,7-1 0 16,4-1-1-16,7 1-2 15,6-3 0-15,1 0-6 16,6 0 1-16,1 0 0 16,-2 0-2-16,-2 0 0 15,-2 0 1-15,-4 0 0 0,0-3-1 16,-7 0-2-16,2-1 4 16,-3-1 0-16,-7 1 0 15,-4-1 3-15,-6-1-2 16,-7 5 1-16,-9 1-3 15,-7 0 0-15,-10 0-1 0,-5 0-2 16,-8 1 0-16,-4 6-17 16,-8 3-17-16,0 3-14 15,0-1-3-15,0 0-71 16</inkml:trace>
  <inkml:trace contextRef="#ctx0" brushRef="#br0" timeOffset="1015.5307">11880 5532 332 0,'0'0'12'0,"0"0"7"16,9 0-26-16,9 4 14 0,5 0-2 16,7 1-9-16,10 0 11 15,5 1-5-15,4 1-1 16,10-2-1-16,7 2 1 15,9-1 0-15,7-1 0 16,7 1-1-16,10-3 1 0,6 1 2 16,9-3 6-16,5 1 3 15,3-2-4-15,5 0-3 16,2 0-4-16,8 0 4 16,1 0-4-16,3-3 0 15,0 1 2-15,-1-2 1 16,-2 1-2-16,-3 1-1 0,-7 0 2 15,-8 2-1-15,-9 0-1 16,-8 0 0-16,-8 0-1 16,-10 2 1-16,-10 7-2 15,-9 2 0-15,-7 6 0 16,-10 5-14-16,-11 3-36 0,-11-4-62 16</inkml:trace>
  <inkml:trace contextRef="#ctx0" brushRef="#br0" timeOffset="9796.3701">23920 5298 357 0,'0'-10'34'0,"2"-2"-20"16,0 1 7-16,1 2-8 15,-1 1 3-15,1 0-3 16,1 0-2-16,1 5-5 0,1 0-5 16,1 0 0-16,0 3-1 15,4 0-1-15,7 0 1 16,2 0-1-16,3 0 1 15,7 0-2-15,4 5 3 16,5-1-4-16,9 2 5 16,6 0-2-16,10-2 1 0,2 0 0 15,10-2 0-15,3 0-1 16,7-2 0-16,-1 0 2 16,7 0-1-16,1 0-1 15,5 0 0-15,-2 0 1 16,-1 0-1-16,-2 0-2 0,-3 0-1 15,-2 0 5-15,-9 0-1 16,-2 0 3-16,-4 0 4 16,-2 0 8-16,-8 0-2 15,-4-2 2-15,-6 2-6 0,-2 0-7 16,-10 0-1-16,-6 0-2 16,-7 7-6-16,-8 5-34 15,-17-3-28-15,-3 3-123 16</inkml:trace>
  <inkml:trace contextRef="#ctx0" brushRef="#br0" timeOffset="14827.3214">6636 7484 254 0,'-7'0'8'0,"0"0"19"15,0-3-1-15,4-3-8 16,-4 3-12-16,4-3 3 15,-1 1 8-15,1 0 3 16,1 0-2-16,-1-1-5 0,1 2 0 16,0 1-1-16,0-1-1 15,2 1 0-15,-1 1-3 16,1 0-2-16,0 2-3 16,0 0-2-16,0 0 1 15,0 0-2-15,0 0 1 0,0 0-2 16,0 0 0-16,0 0 0 15,1 0 1-15,5 5-1 16,2 1 2-16,2-1-1 16,0 4 0-16,-1-2 0 15,0 0 0-15,2 1 0 0,-2-1 0 16,-2 0 0-16,1 0 0 16,-1-1 1-16,-2-1-1 15,2-2 0-15,3 1 0 16,0-3-1-16,2-1-1 15,1 0 0-15,3 0 3 16,-1 0-2-16,1 0 2 0,0 0 1 16,-4 0-1-16,5 0 1 15,-3 0 1-15,1 0 0 16,0 0-2-16,2 0 0 16,0 4 0-16,5 2-1 15,0-1 0-15,1 4 1 0,6-2-1 16,-1-1 2-16,5-1-2 15,2 0 0-15,4 0 0 16,0 0-2-16,2-1 4 16,-2 0-4-16,1 1 2 15,1-1 2-15,5 1-2 0,-2-2-2 16,3-1 4-16,3 2-4 16,4-2 2-16,4 0 0 15,-2-2 0-15,5 0 0 16,0 1 2-16,0-1-4 15,2 2 2-15,0-2 0 0,-1 2 0 16,1-2 2-16,0 2-2 16,5-2 0-16,-2 0 0 15,2 0 0-15,1 0 0 16,3 0 0-16,-2-4 0 16,-1 2 0-16,2-1 0 0,-3 0 0 15,-2-2 0-15,1 4 0 16,0-3 0-16,-1 1 0 15,-1-1 0-15,-1 1 0 16,-1-1 0-16,0 2 0 16,-4 1 0-16,1 1 0 0,-5 0 0 15,-3 0 0-15,-2 0 0 16,1 0 0-16,-6 0 0 16,2 0 0-16,-3 0 0 15,-3 0 0-15,1 0 0 16,-3 0 0-16,-1 0 0 0,-2 0 0 15,-4 0 0-15,-2-3 1 16,-6 0-1-16,-4 3 1 16,-4-2-1-16,-5 2-1 15,-6-2 1-15,-1 2 0 16,-2 0-1-16,-1 0-6 0,-1 0 0 16,0 0-1-16,0 0 4 15,0 6-8-15,-1-1-8 16,-10 2-4-16,-2 0 3 15,-4 0 3-15,-9-1 13 16,-3 1 6-16,-1-3-1 16,-2-3 1-16,3 1 0 0,4-2 17 15,4 0 13-15,9 0 0 16,0 0-18-16,2 0-10 16,0 0-2-16,-2 0-1 15,-5 0 0-15,-3 4-1 16,-4 0 1-16,-2 1-1 0,-2-2 1 15,-1 1-2-15,0-2-1 16,0-1 3-16,0 1 0 16,2 0 0-16,5-2 0 15,0 0 0-15,2 0 0 16,9 2 0-16,3-2-2 16,3 0-9-16,5 3-7 0,0-1-27 15,15 2 12-15,9 1 26 16,6 0-7-16,9-3-62 15,2-2-60-15</inkml:trace>
  <inkml:trace contextRef="#ctx0" brushRef="#br0" timeOffset="15639.7785">13446 7681 203 0,'23'0'38'16,"5"0"-6"-16,5 0-2 15,9 0-12-15,0 0-4 16,7 0-6-16,3-2-4 16,-2 0 2-16,4 0 1 15,2 1 1-15,4 1 0 0,8-3-2 16,3 3-1-16,7 0-2 15,2 0-2-15,3 0 0 16,5 0 0-16,-4 0 0 16,2-1-1-16,-3 1 2 15,2-2 8-15,-3 0 3 0,4 0-3 16,0 1-5-16,2 1-3 16,-1 0 0-16,0 0-1 15,-4 0 0-15,0 0-2 16,-8 0 2-16,-1 0 0 15,-6 0-1-15,-7 0 0 16,-7 0 0-16,-6 0-3 0,-10 0-3 16,-4 1-2-16,-7 6-2 15,-5 4-8-15,-12 2-33 16,-8-1-67-16</inkml:trace>
  <inkml:trace contextRef="#ctx0" brushRef="#br0" timeOffset="24358.533">5268 9685 194 0,'-5'-10'0'16,"1"0"4"-16,3 0 2 15,-1 3-5-15,0 1 0 16,2 1 1-16,0 1-2 0,-4 1 1 16,4 1-1-16,0 0 2 15,0 2 9-15,0-4 24 16,0 4 1-16,0-1-9 15,8-1-7-15,2-2 1 16,7-1-2-16,0 2-3 16,8-4-5-16,1 3-5 0,1-2 0 15,5-1-1-15,4 4-2 16,-1-2 0-16,5 1-1 16,5 1 0-16,3 1 0 15,6-1-1-15,4 3 0 16,1 0 0-16,4 0-1 0,3 0 1 15,2 0-1-15,1 0 0 16,3 0 1-16,-1 0-1 16,5 0 0-16,1 0 1 15,1-3-1-15,-2 3 0 16,2-3 2-16,0-1-2 0,0 2 0 16,1-3-1-16,0 2 2 15,-1-1-2-15,2-3 2 16,-2 1 0-16,-2-1-2 15,-2 1 1-15,-2-4 0 16,-2 0 1-16,-6 3-1 16,3-3 0-16,-5 2 0 0,0-2 1 15,-1 0-2-15,-4 2 2 16,3 0-1-16,-6 1-1 16,-2 0 2-16,-4 2 0 15,-1-1 0-15,-6 2 1 0,-3 1 0 16,-8 1 1-16,-1 2-2 15,-4 0-1-15,-3 2 1 16,-5 8-17-16,0-1-24 16,-6 0-36-16,-6-5-59 15</inkml:trace>
  <inkml:trace contextRef="#ctx0" brushRef="#br0" timeOffset="29873.7534">11125 9865 351 0,'-5'0'41'16,"2"0"-6"-16,-1-5-19 15,4 2-3-15,0-1-9 0,2 0-2 16,1 0-2-16,8-1 0 16,-2 2 0-16,2-1 1 15,3 3 0-15,2-1-1 16,3 0-1-16,3-2 2 15,5 1-2-15,6-1 2 16,2 0-1-16,6 1 1 0,1 0 0 16,9-1 0-16,0 2 2 15,7-2 0-15,0 4 0 16,3 0-2-16,-2 0-1 16,2 0 0-16,0 2 0 0,2 2 1 15,3-2 0-15,2-2-1 16,3 0 0-16,2 0 0 15,3 0 1-15,1-4-1 16,-6-5 1-16,2 4-2 16,-7-2 2-16,-6 2-1 0,-5-3 0 15,-5 1 0-15,-6 2 0 16,-7 0 7-16,-4-3 6 16,-5 5 1-16,-6-3-1 15,-8 5-5-15,-2-3 0 0,-6 2-2 16,-2 1-1-1,-2 1-3-15,-2 0 0 0,1 0-3 16,-1 1-2-16,0 12-8 16,0 3-21-16,0 5-13 15,-10-3-29-15,-7-4-118 16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3-06T07:11:59.28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4664 9787 241 0,'3'0'7'0,"-1"-5"1"15,-2 1 0-15,1 2-10 0,1 1 8 16,0-1-2-16,-2 2-5 15,0 0 2-15,0 0 0 16,0 0 3-16,2 0 5 16,-1 0 12-16,5 0-12 15,1-2-4-15,4 0 4 16,5-2 3-16,4 1-6 0,3-1 0 16,2 1-1-16,3-2 1 15,6-3 3-15,1 1 3 16,3 2-2-16,5 0 0 15,0 2-8-15,3 3 0 16,3 0-1-16,3 0-2 0,2 0 1 16,-2 0 1-16,1 0-2 15,2 0 1-15,2-1 1 16,-3-5 0-16,4 3 6 16,-1-4 0-16,0 2-3 15,-1-1-2-15,-2 1 0 16,-3 1 0-16,-7-1-1 0,0 3-1 15,-7-1 2-15,-3 3-2 16,-3 0 1-16,-2 0 0 16,-1 0-3-16,-2 7 4 15,-4 3-2-15,-3-1-43 16,-11-2-79-16</inkml:trace>
  <inkml:trace contextRef="#ctx0" brushRef="#br0" timeOffset="12406.0018">6796 9844 211 0,'2'0'3'15,"0"-4"0"-15,-2-1-1 0,2 2 0 16,-1-1 0-16,-1-1 6 16,0 1 21-16,2-2-4 15,0 5 7-15,1-3-16 16,3 1-1-16,2 1 0 15,-2-4-2-15,3 3-2 16,0-2-4-16,2 1 0 0,-2 1-2 16,3 1 0-16,-2 0 0 15,0-1 1-15,2 1 1 16,2-2-4-16,-1 0 1 0,2 1-2 16,4-1 1-16,3 1-1 15,4-2 0-15,-1-3-1 16,6 5-1-16,-3-4 1 15,3 1 0-15,1-1 3 16,4 1 2-16,1 0-1 16,-1 0 0-16,4 1-3 0,1 1-1 15,0 1-1-15,5 1 1 16,-5 0 0-16,6 2 0 16,-3 0 2-16,2 0 0 15,0 4-1-15,3-1-1 0,-1 5 0 16,1-1-1-1,4-1 1-15,1 0 0 0,2 0-2 16,0 1 1-16,3-4 2 16,-3 2-3-16,0-1 1 15,4 2 0-15,1-1 1 16,2 0 0-16,6 0-2 0,2 1 1 16,1 1 0-16,2-2-1 15,1 2 1-15,-1-2 0 16,1 3-2-16,-4-3-1 15,2-1 2-15,-7-1 1 16,-1-1-1-16,-1 2 2 0,-6-4 0 16,-4 3-2-16,-4 1 1 15,-1 0 0-15,-5 1 1 16,-4 2-3-16,-2 4-6 16,-4-1-17-16,-2 7-17 15,0-5-27-15,-8-1-78 0</inkml:trace>
  <inkml:trace contextRef="#ctx0" brushRef="#br0" timeOffset="25640.6251">10413 9833 278 0,'0'0'12'0,"0"0"9"0,0-3-14 15,5-1 3-15,4-1 0 16,2 1-3-16,3-1 1 16,1 0 0-16,2 1-1 15,7-4-1-15,-1 5-1 16,8-4 5-16,3 2-3 0,3-2-1 15,7-1 0-15,0 0-2 16,9 1-1-16,3-4 1 16,6 2-2-16,3 1 1 15,5 1-2-15,3 0 1 16,3 0 0-16,-1 2-2 16,8 1 1-16,0-1 3 0,5 0 1 15,-1 1-3-15,3-2-1 16,0 3 1-16,5-3-2 15,-2 0 0-15,7-3 0 16,-5 1 1-16,3 0-1 0,-1-2 1 16,-2 1-2-16,-3 3 3 15,-4-1 0-15,-2 1 2 16,-7 2-1-16,-3 1 3 16,-5 3-1-16,-4-2 0 15,-5 2 0-15,-4-2-4 16,-6 2 4-16,-4 0-1 0,-4 0-2 15,-7 0 0-15,-1 0-2 16,-7 0 1-16,-4 0-2 16,-1 0 1-16,-7 0 2 15,-2 0-4-15,-1 0 3 16,-2 4-4-16,-4 5-14 16,-3 2-32-16,-3-3-33 0,-2-2-110 15</inkml:trace>
  <inkml:trace contextRef="#ctx0" brushRef="#br0" timeOffset="37187.2713">10447 9063 154 0,'-6'-9'69'0,"1"-2"-69"16,2 4 4-16,1 0 10 15,0 0 1-15,-1 2 0 0,3-1-2 16,-3 2-7-16,3 3-1 15,-2-1-3-15,2 0-2 16,0 2 0-16,0 0 0 16,-1 0-11-16,1 4-1 15,-2 5 9-15,-2 3 1 16,3 3 4-16,-5 3 2 0,-1 3 0 16,-1 4 6-16,2 5 12 15,0 3-9-15,1 5-5 16,2 7-2-16,3-1-2 15,0 4-1-15,0 2 1 16,10 4 1-16,5 1 2 16,2-1 0-16,7-1-2 0,-1-1-1 15,5-2-1-15,-2-2 2 16,1-1 4-16,0-5 1 16,3 1 1-16,-3-6-2 15,2-1-4-15,-2-2-4 0,-1 0 0 16,1-2-2-16,0-1-10 15,0-3-58-15,-1-6-62 16</inkml:trace>
  <inkml:trace contextRef="#ctx0" brushRef="#br0" timeOffset="38280.9898">13657 9074 221 0,'0'-4'25'15,"3"1"30"-15,-2 0-30 16,6 3-18-16,2 0 2 0,2 0-8 15,3 0 0-15,0 0 0 16,5 6-2-16,-4 8-1 16,2 1 2-16,0 4 0 15,-2 2 1-15,5 3 0 16,-1 2 0-16,0-1-1 0,-3 4 0 16,-2-3 0-16,-1 3-2 15,-4-1 0-15,-4 3 0 16,-1 1 1-16,-4 4 3 15,0 0 9-15,-5 1-4 16,-2 0-1-16,-3 0 2 16,0-1-1-16,-5 0 0 0,1 2-4 15,-3-3 1-15,0 6-1 16,-7 2-3-16,2 5 1 16,0 4-4-16,-9 0-42 15,-3-2-119-15</inkml:trace>
  <inkml:trace contextRef="#ctx0" brushRef="#br0" timeOffset="45265.0628">4857 10718 241 0,'-3'-6'19'15,"1"-1"14"-15,-3 1 0 0,4-1-18 16,1 1-8-16,0 2-5 16,0-2 3-16,0 5 3 15,0-2 3-15,6 1-1 16,3-1-6-16,1-2 0 15,7 4 0-15,2-3 1 0,4 1 1 16,6-1 1-16,3 3 1 16,2-1-1-16,6-2 0 15,0 1-2-15,3 0 1 16,4 2-1-16,2-1 0 16,4 0-2-16,6 2-3 0,4-2 2 15,3 2-1-15,6 0-1 16,2 0 0-16,4 0-8 15,2 0 17-15,6-1-9 16,2 0 0-16,2-2 0 16,5 2 0-16,0 1-1 15,0-2 2-15,1 2 1 0,-3 0-2 16,2 0 0-16,0 0 0 16,4 0 1-16,0 0-2 15,1 0 2-15,1 0-1 16,-1 0-1-16,0 0 2 15,-5-2-1-15,0 0 0 0,-4 1 1 16,3-1-2-16,-1 2 1 16,-3 0 1-16,0 0-1 15,-3 0 0-15,-1 0 0 16,-1 0 0-16,-4 0 0 0,-4 0 0 16,-4 0 0-16,0 0-2 15,-9 2 4-15,-5-1-2 16,-4 3 3-16,-9-2 2 15,-4-1-2-15,-5 2 0 16,-8-3 3-16,-3 1 2 16,-4 0 1-16,-5 1-7 0,-5 2 1 15,-2 0-3-15,-2 5-3 16,-6 0-27-16,-2 8-20 16,-15-3-33-16,-10 1-100 15</inkml:trace>
  <inkml:trace contextRef="#ctx0" brushRef="#br0" timeOffset="48921.6278">16109 15600 361 0,'8'0'10'16,"7"0"-9"-16,4 0 2 15,8 0-1-15,6 0-2 16,3 4 1-16,-2 3-1 0,4 2 0 16,-6-2 0-16,2 0-2 15,-7-4-11-15,-3 1-41 16,-7-4-10-16,-2 0 2 16,-5 0 22-16,-4-7 11 0,-3-5 33 15,-3-3 46-15,0-1 11 16,0 0 1-16,0 3-14 15,-2 3-9-15,-3 1-1 16,-2 5-7-16,0 2-12 16,-2 2-7-16,-2 0-8 15,-3 13-4-15,-2 3 0 0,-3 4 0 16,4 1 0-16,1 3-1 16,6-5-1-16,6 1-29 15,2-9-31-15,5-8-55 16,14-3-81-16</inkml:trace>
  <inkml:trace contextRef="#ctx0" brushRef="#br0" timeOffset="49734.0996">17121 15086 451 0,'0'0'81'15,"0"0"-52"-15,0 0-29 16,0 0-13-16,7 0-1 0,7 0-7 16,-1 0 20-16,11 0-6 15,-2 0 7-15,2 0-9 16,0 0-7-16,-2 0 10 15,-3 0 3-15,-1 3 3 16,-4-3 0-16,1 0 0 16,-3 0-4-16,-2-3-1 0,-5-9-8 15,-3-3-5-15,-2 0 6 16,0-5 8-16,-6-2 18 16,-5 3 8-16,-1 1-1 15,0 4-3-15,-3 3-6 16,-1 4-10-16,0 7-6 0,-5 0 3 15,2 18-3-15,1 5 1 16,-1 4 2-16,6 6 0 16,2 2-20-16,6-6-34 15,5-11-42-15,10-12-93 16</inkml:trace>
  <inkml:trace contextRef="#ctx0" brushRef="#br0" timeOffset="50499.6637">17784 14059 381 0,'-2'-11'13'0,"2"2"7"16,0 4-14-16,0 0-3 0,0 3-7 16,8 2-12-16,0 0-2 15,3 0 4-15,2-2-6 16,1 2-7-16,-1 0 12 15,1-2 15-15,-2-1 2 16,5-3-1-16,-3-1-8 0,-1-2-38 16,-1-3-30-16,-2-3 19 15,-5-1 15-15,-5 2 44 16,0-4 29-16,-4 4-6 16,-9 0-1-16,1 3 12 15,-5 4 22-15,2 2-3 0,0 1-14 16,3 4-14-16,3 0-15 15,1 5-13-15,1 2 0 16,4 3-2-16,3-2-4 16,0 1-1-16,7-3-1 15,6-3-2-15,6-3-7 16,1 0-30-16,2-9-69 0</inkml:trace>
  <inkml:trace contextRef="#ctx0" brushRef="#br0" timeOffset="51108.9685">17661 12917 360 0,'0'-22'11'15,"0"-4"2"-15,3 5-6 16,1 3-2-16,-1 0-4 0,-3 6 1 15,0-1 4-15,0 4-1 16,0 2-3-16,0 2-1 16,-3-1 0-16,-1 4-2 15,-4 1-2-15,-1-1-1 16,3 0-4-16,-3 0 6 0,-3-1 2 16,2 1 0-16,-3-1 2 15,-1-3-3-15,-1 2-23 16,-4-1-7-16,2 0-13 15,2-1 8-15,-2 0 3 16,5 2 7-16,-1-5 15 16,2 0 11-16,3 0 2 15,1-2 7-15,-1-1 6 0,2-2-2 16,5-1-6-16,-1-1 1 16,2 2-5-16,0-2 3 15,0 3 9-15,0 3 15 16,0 3 12-16,0-1-6 0,0 7-5 15,0-1-16-15,-3 2-13 16,-1 0-6-16,1 0 5 16,-1 3-43-16,4-3-22 15,0 0-32-15</inkml:trace>
  <inkml:trace contextRef="#ctx0" brushRef="#br0" timeOffset="51577.6989">17052 11814 321 0,'-10'-13'35'0,"3"2"-18"0,2 3 9 16,1 4-7-16,3 2-10 15,1 2-7-15,0 0-6 16,0 7 2-16,0 4 4 15,7-1-3-15,-2 0 1 16,2-3-4-16,1-4 0 0,0-3 2 16,-1 0 8-16,2-9 0 15,1-5 0-15,-2-4 2 16,-2-1-1-16,-1 1 3 16,-3 1 2-16,-2 5-4 15,-2 1-7-15,-9 8-3 16,-3 1 3-16,-2 2-13 0,-3 3-3 15,6 10-14-15,4-1-36 16,4-3-103-16</inkml:trace>
  <inkml:trace contextRef="#ctx0" brushRef="#br0" timeOffset="52952.8946">17135 11883 326 0,'-1'0'31'0,"-1"-1"-7"16,2-2-12-16,0 2-6 15,0-1-7-15,0 2-3 16,8 0 0-16,0 0 10 0,10 0-6 16,4 0 1-16,1 0-2 15,4 0 7-15,6 2-5 16,-3 2 1-16,2-3-2 16,-1 1-1-16,-2-2 1 15,-4 0-7-15,-4 0-5 0,-6 0-10 16,-6 0-11-16,-8-2-4 15,-1-3-18-15,-1-1-28 16</inkml:trace>
  <inkml:trace contextRef="#ctx0" brushRef="#br0" timeOffset="53140.3701">17349 11797 148 0,'-7'-9'26'0,"0"3"9"15,2 0 1-15,1 1 3 16,0 1 8-16,1 1-14 15,1 3 1-15,2 0-10 0,0 0-6 16,0 18-19-16,0 10 3 16,0 11 4-16,0 18 10 15,-4 13 10-15,-4 10-16 16,-9 8-7-16,-6 0-14 16,-2-8-70-16,-2-15-205 15</inkml:trace>
  <inkml:trace contextRef="#ctx0" brushRef="#br0" timeOffset="55405.8441">17537 11542 181 0,'0'-14'117'0,"0"0"-85"16,0-1-5-16,0-3-6 15,-3 1-3-15,-4-1-11 16,-2 0-3-16,1 0-2 0,-9-1-1 15,-1 3 3-15,-1 3-4 16,-3 2-2-16,-5 4 1 16,1 2 2-16,-2 1-2 15,0 2 2-15,-1 2-2 16,-8 0 1-16,1 0-1 0,-1 6 0 16,-4 3-2-16,1 0 2 15,-1 3 1-15,0 4 1 16,-1 4-2-16,-3 1 2 15,3 6-2-15,-5 3 1 16,2 4 1-16,3 3-1 0,0 6-1 16,0 2 0-1,2 4 1-15,5 1 0 0,1-1 0 16,0-1-1-16,1 5 1 16,-1 0 0-16,5 1 0 15,1 6-1-15,1 0 1 16,3 1 0-16,2 0-1 0,7 3 1 15,0-2 3-15,2 1-3 16,7-5-2-16,2-1 1 16,4 0 2-16,0-5 0 15,4 0 0-15,8-4-1 16,-1 2 4-16,5 0-2 0,-1-3 1 16,4 1 0-16,1-2 4 15,3-3 0-15,5 2 1 16,-2-5-2-16,4 0-4 15,2 1 2-15,3-2-3 16,-1-1 1-16,2 1 1 0,-2-4-1 16,0 1 0-16,4-4 0 15,-4 2-1-15,4-4 0 16,0-4 1-16,1 2-4 16,4-3 3-16,0-6-2 15,2-1 8-15,2-4 5 0,1-3-4 16,-1-2 3-16,2-4-3 15,2 1-1-15,2-6 4 16,1 0-6-16,5 0 2 16,-2-2-1-16,4-9-2 15,2 0-2-15,-1-4 2 16,2-2-3-16,1 0 1 0,1-5 0 16,2 0-2-16,0 0 0 15,-2-6 0-15,2 4 0 16,-4-5 0-16,-3-1 0 15,-4-2 0-15,-3-5 1 16,-5-4-1-16,-3-2 0 0,-2-1-1 16,-2-3 1-16,-4 1 0 15,2-3-4-15,-6 1 8 16,-2-2-7-16,-5 0 6 16,2-2-3-16,-4 2 0 15,-2 0 0-15,-1-1 0 0,-5-3 0 16,2-1-4-16,-4 0 6 15,-5-3-4-15,1 0 4 16,-6 1 0-16,1 1 3 16,-6 1 2-16,2 1 6 15,-2 4-1-15,0 3-9 16,-5-3-4-16,-2 6 1 0,-3 0-1 16,-5 2-2-16,-1 0-7 15,-6 2 8-15,3 2 2 16,-6 1-3-16,0-1 3 15,-4 1-3-15,0 3 2 0,2 4 5 16,-3-1-3-16,-1 4-1 16,-1 0 2-16,1 2-2 15,-1 6-8-15,-2-3-9 16,-4 1 5-16,1 3-2 16,-5 4 4-16,-2 0 13 15,-2-1-1-15,2 5-1 0,-5-1 0 16,1 4-2-16,-1 0 3 15,1 0-3-15,1 1 2 16,-2 3-1-16,1-1 0 16,-1 2 2-16,1 2-1 15,-6 0 1-15,0 11-2 0,-7 5 0 16,-5 7 0-16,-4 9-2 16,-10 8-39-16,-2 5-18 15,-6 3-24-15,-8 1-162 16</inkml:trace>
  <inkml:trace contextRef="#ctx0" brushRef="#br0" timeOffset="58327.7283">16243 16300 396 0,'22'-16'40'0,"-4"-5"-34"16,9 0-5-16,5-4 0 16,6 0 4-16,5-4 2 15,5 0 1-15,5-4-4 0,5-2-1 16,8-3-3-16,2-1 0 15,5-2-5-15,1 2-11 16,-1 2 0-16,-1 1-3 16,-9 4 0-16,-7 1 7 15,-7 7 5-15,-7 0 8 16,-9 8 3-16,-6 1-1 0,-7 5-2 16,-8 5-2-16,-5 3-2 15,-4 0-10-15,-3 2-17 16,0 0 6-16,-7 9 20 15,-7 6-5-15,-6 0-29 0,-7 8-36 16,-8 1-9-16</inkml:trace>
  <inkml:trace contextRef="#ctx0" brushRef="#br0" timeOffset="58655.8506">16444 16425 314 0,'-1'5'49'0,"1"-5"-26"16,0 0-18-16,1 0-6 16,10-5 16-16,7-7 4 15,9-2 6-15,6-5-16 16,6-6-7-16,10-6 0 0,4-1-2 15,6-9 1-15,6 0-1 16,0-4 1-16,2 3 3 16,2-1 0-16,-6 4 0 15,-4 3-2-15,-6 9-3 16,-7 4-9-16,-9 5-21 16,-4 7-9-16,-8 3-41 15,-12 4-69-15</inkml:trace>
  <inkml:trace contextRef="#ctx0" brushRef="#br0" timeOffset="63999.9531">17511 11817 232 0,'2'0'86'16,"0"0"-54"-16,-2 0-14 15,0 0 10-15,0 0 3 16,0 0-6-16,0-3-9 16,0-1-12-16,2 0-3 15,3-1-10-15,0-2-31 0,-1-8-86 16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3-06T07:13:27.47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9461 8617 262 0,'1'0'70'16,"-1"0"-34"-16,0 0-17 16,2 0-5-16,-2-2-7 0,0 2-6 15,0-2 1-15,0 2-1 16,2 0-3-16,0 0 1 16,-1 0 2-16,4 0-1 15,-2 0 0-15,3 0 0 16,1 0 0-16,3 0 0 0,1 0 6 15,3 0-1-15,3 0-1 16,0 0-2-16,3-2 0 16,1 2 0-16,-2-1-1 15,2 1-1-15,3 0 1 16,0 0-1-16,-2 0 1 16,4 0-2-16,1 0 4 15,-2 0-2-15,0 0 2 0,0 0 0 16,0 0 0-16,2 1-1 15,0 3 0-15,2 0 0 16,1 1 3-16,3 0 0 16,2 1-4-16,1 1 1 15,3-2-2-15,-4 2 0 0,5-1 1 16,-5 1-1-16,5-4 1 16,-2 4-1-16,3 1 0 15,0-1 0-15,3-2 0 16,0 1 0-16,3-1 0 15,1-2 0-15,5 5 1 0,-3-5-1 16,2 1 1-16,2-1 0 16,0-1 0-16,2-2 2 15,0 0 1-15,4 0-1 16,1 0 0-16,0 0 1 0,2-2 1 16,4-3-2-16,1 0-2 15,2-1 1-15,-1-1 1 16,4 0-1-16,-3 0 5 15,1 0-4-15,2 1 0 16,2 1-2-16,1 0-1 16,2-1 1-16,5 1 0 0,-1-2-1 15,-1 1 1-15,0 1-1 16,-4 0 1-16,2-1-1 16,-2 3 0-16,-3-1 0 15,1 2 0-15,6 1 0 0,-4 1 1 16,3 0-1-16,-2 0-1 15,0 0 1-15,-3 0 0 16,-1 0 0-16,-1 0-1 16,-1 0 1-16,0 0 0 15,1 0 1-15,2 1-3 16,1-1 0-16,-1 0-5 0,1 2-4 16,-2-2 10-16,0 0-1 15,-4 0 1-15,-1 0 1 16,-2 0 1-16,0 0-1 15,-3 0 0-15,3-2 2 16,-3 1-2-16,1-1 1 16,-1-2-1-16,1 1 0 0,-2-1 1 15,0 1-2-15,-4-3 1 16,0 1 1-16,-6 1 2 16,-4-1-2-16,-2 1-4 15,-2 2 6-15,-5 2-2 0,-4 0-2 16,-2 0-3-16,-5 11-23 15,-6-2-53-15,-5 2-91 16</inkml:trace>
  <inkml:trace contextRef="#ctx0" brushRef="#br0" timeOffset="13719.4825">14990 10006 385 0,'-5'0'1'0,"0"-1"1"0,2-5 0 16,0 2-1-16,1 1 0 15,-2 0 0-15,1-3-1 16,-2 2-1-16,1 1-3 16,1 0-13-16,-5-1 1 0,1 0 5 15,0 1 2-15,-5-3 9 16,0-1 5-16,-3 2 3 16,-6 0 7-16,-2-2 6 15,-8 3-1-15,-1-1-6 16,-7 3-3-16,-5 2-3 15,-7 0-6-15,-5 3-1 16,-5 6 0-16,-5 3-1 0,-2 6 0 16,-5 0 1-16,-2 7-1 15,-3 2-1-15,-5 7 2 16,-4 4-2-16,-4 3 0 16,-11 5-1-16,2 4-2 0,-5 0-1 15,0 0 3-15,-1 1 1 16,4 2 1-16,3-2 0 15,0 4 0-15,8 0 1 16,-1 6 1-16,6 0-2 16,4 4 0-16,-3 3 0 0,2 4 0 15,3-1 0-15,-3 4 0 16,0 2 0-16,3 3 1 16,-1 2-1-16,6 2 1 15,2 4 0-15,5 3-1 16,7-1 1-16,4-2-1 15,5-1-1-15,2 1 1 0,4-3 0 16,3-1 0-16,2 2 0 16,4 1 0-16,2 2-1 15,3-1 4-15,9-1-1 16,1-1-2-16,6-2 0 0,3-1-3 16,5 0 4-16,4-5 1 15,3 2-4-15,1 0 2 16,0-3 0-16,1-1 0 15,8-5-1-15,3-1 1 16,5-2 0-16,2 0 1 0,4-4-1 16,8 0 2-16,3-1 0 15,2-1-1-15,6-3 0 16,2-1 3-16,5-3-3 16,3 0 2-16,3-1-1 15,5-6-2-15,1 0 1 16,7-4-1-16,1 0 1 0,4-2-1 15,5-3 4-15,-2 0-3 16,4-3-1-16,0-2 3 16,5-1 1-16,1-5-2 15,4-2 0-15,3 0 1 0,1 0-4 16,4-3 3-16,-1 1-3 16,5-3 6-16,3-1-4 15,-1-2-1-15,2 0-1 16,3 3 3-16,3-7-1 15,1 1 1-15,3 1-1 16,1-1-3-16,4 0 8 16,-1-5-4-16,2 4 0 0,2-5 0 15,2 2 1-15,-1-3-3 16,1-2 2-16,3 0 5 16,-4 1-6-16,4-3 4 15,-2 3-3-15,-1-4-1 16,1 2-2-16,1-1 1 0,-5 0 0 15,6-1 0-15,-3-1 1 16,0-2-1-16,0 0-1 16,-2 0 0-16,2 0 2 15,-6 0 0-15,6-2-1 0,-2-1 0 16,0-1 0-16,-1 0 0 16,5-1 0-16,-4 0 2 15,-2 0-3-15,-2-3 2 16,1 3-3-16,-7 0 3 15,1 0 0-15,2-3-1 16,-2 3-3-16,-1-1 4 0,5 1-1 16,-2-3 0-16,3-2 2 15,-1 2-5-15,3-4 6 16,-1-1-2-16,-1 0-1 16,-2-1 0-16,2-1 0 0,-1 1 2 15,-1 0-4 1,-1 0 3-16,0-2-1 0,-3 2-1 15,2-1 0-15,1-1 2 16,-2-2 0-16,-5-1-1 16,6-1 0-16,-3-2 0 15,0-3 2-15,-3 0-2 0,0-1-1 16,-3-5 0-16,-5-1 0 16,-4-1 2-16,-4-3-2 15,-4-2 2-15,-6 1 3 16,-1-2-4-16,-8-1 1 15,1 0 5-15,-10-7-4 0,-1 2 0 16,-4-5-3-16,-3 0 3 16,-3-1-4-16,-5-3 6 15,-3-3-3-15,-2 1 1 16,-8 0 2-16,0-5 3 16,-5 1-3-16,-1-4 1 0,-5 3-2 15,-4-4-5-15,-2 1 4 16,-3-2-4-16,-4-3-1 15,-2 0 4-15,-4-3-6 16,-4-1 4-16,-3 0-1 16,0 1 0-16,0 1 3 0,-7-2-5 15,-1 1 7-15,-5 1-5 16,-3-1 4-16,-3-3 0 16,-1 3 1-16,-4-2 1 15,-3 3-1-15,-2-1 2 16,-1 3-4-16,-6 1-2 15,-3-1 2-15,-2 3-1 0,0 2 1 16,-7-2-2-16,0 2-11 16,-5 1-6-16,-3 2 11 15,-2 1-2-15,-3 1 10 16,-2 2-1-16,-2 3 2 16,-2 0-2-16,-2 1 0 0,-1 3 1 15,-3 2-1-15,0 0 0 16,0 0 0-16,-5 0 2 15,-3-1-4-15,-1 5 2 16,-3 1 0-16,-6 0 0 16,1-2-1-16,-2 5 2 0,-1-3-2 15,-2-2 2-15,-2 4-1 16,2 0 0-16,-5 2 2 16,0 1-4-16,0 1 4 15,-1-4-2-15,-2 0 3 16,0 2-3-16,-1-2 0 15,-3 0 0-15,-2 2 0 0,-1 1 0 16,0 1 0-16,-2 1 0 16,0 2 0-16,-2-2 0 15,-1 3 0-15,0-4 0 16,-2 4 0-16,4 1 0 0,-4-3 0 16,0 5 0-16,-1 0 0 15,-3 3 0-15,4 1 0 16,-8-1 0-16,4 2 0 15,-8 3 0-15,2 1 0 16,-2 3 0-16,-4 0 0 0,2 6 0 16,-4 1 0-16,-4 2 0 15,-4 4-2-15,-4 5-2 16,-6 0-23-16,-6 8 4 16,-14 9-13-16,-6 1-25 15,-14 3-108-15</inkml:trace>
  <inkml:trace contextRef="#ctx0" brushRef="#br0" timeOffset="15906.8286">15182 9994 336 0,'25'-32'-6'16,"-1"-2"19"-16,4-2-2 15,5 1-1-15,5 2-1 0,4-1-5 16,7 2-1-16,4 0-2 16,11 0 0-16,4 1-1 15,9-2-5-15,4-1-18 16,5 1-39-16,4 0 5 15,2-3 4-15,1 5 36 0,-4 0-7 16,3 4 10-16,-6 6-3 16,-1 5 9-16,-6 4-41 15</inkml:trace>
  <inkml:trace contextRef="#ctx0" brushRef="#br0" timeOffset="17547.3228">15780 11499 342 0,'8'-27'14'0,"-3"-1"-10"16,0 1 5-16,2 4 0 15,0 4-6-15,-3 3 1 16,0 3-5-16,-2 0-1 0,-1 5-15 15,1 0-21-15,0 1 0 16,0 6 10-16,-2-3 24 16,0 2 2-16,0 2-6 15,0 0-8-15,-6 0 14 16,-5 2 4-16,-3 7-1 0,-6 7 3 16,-3 7-2-16,-7 9 0 15,-7 5-1-15,-4 10-1 16,-2 6 1-16,-11 10-1 15,-3 3 0-15,-4 2-1 16,-6 3 1-16,-6 3 0 0,-5 2 1 16,-3 0-1-16,-1 2 1 15,-2 1 7-15,4 0 14 16,2-1 15-16,3-1-11 16,9-7-7-16,5-8-8 15,8-3-1-15,4-13-6 16,10-5-2-16,8-10-2 0,8-6 2 15,4-6-4-15,9-8 4 16,5-5-8-16,5-3-15 16,0-3-48-16,0 0-1 15,1-3 11-15,3-8-71 16</inkml:trace>
  <inkml:trace contextRef="#ctx0" brushRef="#br0" timeOffset="17828.5609">14401 12566 281 0,'-11'-4'12'16,"0"3"12"-16,1 1-10 16,2 0-10-16,-1 6-4 15,1 9 1-15,1 4-1 0,1 5 3 16,2 1 4-16,4 3-5 15,0 1 10-15,10-3 17 16,7-4-21-16,7-6-9 16,11-10-3-16,10-6 10 15,12-13-5-15,8-12 1 16,11-7-7-16,2-6-31 0,0-1-38 16,-5 2-40-16</inkml:trace>
  <inkml:trace contextRef="#ctx0" brushRef="#br0" timeOffset="19297.2706">15353 13466 156 0,'-6'-5'61'0,"2"-2"-30"0,-1 0 11 16,2 6-11-16,1-4-22 15,0 4-8-15,2-3 2 16,-3 2-4-16,3 1 2 15,0-2-2-15,0 2 4 16,0 1-3-16,0 0 7 0,0 0 1 16,0 0-4-16,0 0-4 15,2 0 1-15,6 0 1 16,1 0 1-16,2 0-4 16,3 0 1-16,1 0-2 15,4 1 2-15,1 3 1 16,2 0-3-16,3-2 2 0,0 2 1 15,5-1 0-15,1 2-1 16,3 1-3-16,4-2 3 16,0 5-3-16,5-4 6 15,4 3-10-15,1 1 9 16,2-1-4-16,4-1 6 0,1 0-3 16,5 0-2-16,-1-2-2 15,4 2 3-15,3-3 3 16,1 1-1-16,1-1 3 15,2 0-7-15,2-1 8 16,-2 1 1-16,2-3-3 16,-1 2-2-16,4 0 1 0,-4-2 2 15,1 1-2-15,2-2-2 16,-6 2-1-16,-2 0 1 16,-1-2-1-16,-3 0 1 15,0 0 0-15,-3 0-2 16,-2 0 13-16,-2 0-7 0,-1 0 0 15,-1 0 2-15,-4 0-6 16,-3 0 1-16,-4 0-1 16,-6 0 0-16,-4 0-1 15,-5 0 0-15,-7 0 2 0,-1 0 0 16,-4 0-2-16,-1 0 1 16,-4 0 0-16,2 0-1 15,-3 0 1-15,-1 0-1 16,0 0 0-16,-4 0-1 15,1 0 0-15,-3 0-7 16,-1-2-8-16,-1 0 0 0,0-1-17 16,-1-3-37-16,-8 3-45 15,-4-3-51-15</inkml:trace>
  <inkml:trace contextRef="#ctx0" brushRef="#br0" timeOffset="19781.6245">17619 13419 257 0,'-7'0'53'0,"3"0"-16"15,1-1-19-15,1 1-8 0,2 0-7 16,0 0-4-16,0 0-3 16,0 0-9-16,2 0 9 15,3 3 4-15,5 2-6 16,5 2 6-16,3 0 4 16,4 0-1-16,1 2 1 15,4-3 0-15,-2 3-4 0,5-3 3 16,-1 0 0-16,-2-1 2 15,2 3 0-15,-2-3 1 16,0-2-2-16,-2 2-1 16,2 1-1-16,-4-3-1 0,-1 1 1 15,1 0 5-15,-5-1 0 16,0-2 1-16,-4 2-4 16,-3-2 1-16,-7 1 1 15,1-2-1-15,-5 0 1 16,0 2 0-16,0 3-2 0,-2 4-6 15,-16 9-1 1,-13 13 2-16,-13 11-6 0,-22 15-39 16,-24 6-75-16</inkml:trace>
  <inkml:trace contextRef="#ctx0" brushRef="#br0" timeOffset="24547.6063">19003 12825 201 0,'0'-4'37'0,"0"-1"-17"15,-2 3-14-15,1 0 0 16,-1 0 1-16,0 0 5 16,1 2-6-16,1 0-4 15,-2 0-1-15,0 0-1 16,0 0-3-16,1 0-2 0,1 0 5 15,-5 0 0-15,2 0 2 16,1 2-1-16,0 0 3 16,0 0-1-16,1 0 2 15,-1-1 5-15,-2 1 7 16,1 0-3-16,0 0-3 0,-1 0 2 16,0 0-2-16,0-1 1 15,1-1-4-15,-3 0-5 16,3 0-1-16,-2 0 3 15,1 0 3-15,-2 0 0 16,-1-1 3-16,-2-5-2 16,2-3 1-16,-4-3-3 0,2-1-1 15,-1-1 4-15,-2-2-5 16,0-6-4-16,-3 3-1 16,2-3 2-16,-4-1 0 15,3 0-2-15,-4 0 5 16,-2-4-5-16,0-4 20 0,-3 1-15 15,0-2-21-15,-2-4 14 16,-4 4 1-16,0 0 1 16,-1-1 2-16,-1 2 1 15,-1 1 2-15,-2-2-4 16,-2 1-1-16,-4 1-1 16,2 2 0-16,-1-1-1 0,-3-2 5 15,3 5-5-15,0-5-5 16,-2 2 9-16,-3 3-2 15,3-2-2-15,-1 3 1 0,1-2-1 16,0 0-2-16,-1 1 5 16,1 1 0-16,4-2 1 15,-2 2-2-15,-3-1 0 16,4 0 1-16,1 3-1 16,-2 0 2-16,0 2-1 15,2-3-1-15,1 5 2 16,2-3-1-16,3 2-1 0,1 3 1 15,-1 1-2-15,4-1 5 16,2 4 1-16,0-2-6 16,5 6 2-16,2-1 1 15,2 0-2-15,2 4 2 16,1-2-4-16,4 3 4 16,0-1-3-16,4 3 1 0,-2-1 0 15,3 4 0-15,3-1-1 16,-1 1-1-16,-3 0-2 15,5 0 0-15,-1 0 2 0,1 0-1 16,-2 0 2-16,2 0 0 16,0 5 0-16,0 2-2 15,0 2 2-15,0 2 1 16,0 0 0-16,0-3 1 16,0 1-2-16,0 0 1 0,0-1 1 15,0-2-2-15,0 1 1 16,0-1 0-16,0-1 0 15,0 1 0-15,0-5 1 16,0 3-1-16,0-2 4 16,0 2-4-16,-4-4 2 15,3 1-1-15,-3-1 0 16,1 0 2-16,-4 0 0 0,1 0 2 16,-1-5-2-16,-2-4 0 15,0-3-2-15,0-1-1 16,0-3 0-16,-3 0 1 15,0-2 2-15,2 0-3 0,-2-1 2 16,0 1 0-16,4 0 0 16,-1 2-1-16,1 0-1 15,-1 3 0-15,1 1 0 16,1 3 1-16,-1 2-3 16,2 3 1-16,1 1 0 0,2 3-1 15,-1 0 0-15,4 3-3 16,0 17-6-16,0 8-9 15,0 15 17-15,7 13 3 16,5 12-1-16,7 12-16 16,1 5-27-16,-1-1-60 15,-1-4-202-15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3-06T07:14:26.84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4920 8615 325 0,'-4'-5'13'0,"-2"-2"19"16,3 1-15-16,3 1-1 0,0 0-11 15,0 1-4-15,0 0-1 16,6-1 1-16,3 0-2 16,3-1 2-16,3 3 0 0,4-4-4 15,3 1 4-15,5 1 0 16,3 1 1-16,8-1 1 15,1 1-2-15,6-1 3 16,8-2 1-16,-2 0 0 16,3 0 3-16,2 0-4 0,2-2-6 15,-5 1 14 1,-2 1-1-16,-9 0-7 0,-2 3-2 16,-9 2-1-16,-10 2-2 15,-6 0-2-15,-12 13-8 16,-3 3-29-16,-20 2-26 15,-10-3-103-15</inkml:trace>
  <inkml:trace contextRef="#ctx0" brushRef="#br0" timeOffset="1765.5019">12212 8683 291 0,'6'-9'0'0,"1"2"32"16,5 0-15-16,6 1-14 15,2-1 2-15,9 3-5 16,-1-1-2-16,7-2 2 16,-1 2 1-16,3-1 2 0,3-1-2 15,3 2-1-15,3-2 3 16,5-1-2-16,5 3 5 16,8 0 2-16,4 1-3 15,7-1-1-15,7 0 2 0,4 1-2 16,6 2 4-16,4-1-1 15,7-1-2-15,1 1-4 16,5-1 2-16,6 2-3 16,4 1 0-16,5-1 1 15,3 2 0-15,8 0-1 0,3 0 0 16,2 0-1-16,4 0 0 16,0 3 1-16,-3 1 0 15,0-1 0-15,-4 1-2 16,2 1 3-16,-4-1-1 15,-1 0 1-15,-2 1-1 16,-7 0 1-16,-3-1-2 0,-9-2 1 16,-7 1 1-16,-11-1 0 15,-8-1 1-15,-12 2 1 16,-7 0 1-16,-9 1-1 16,-12 1-2-16,-7 0-2 0,-12 2 0 15,-6 0-14-15,-11 3-27 16,-8-2-41-16,-3 1 20 15,-14 0 26-15,-13-2-16 16,-10 0-52-16</inkml:trace>
  <inkml:trace contextRef="#ctx0" brushRef="#br0" timeOffset="2265.4629">12824 8797 215 0,'22'-9'5'0,"7"0"2"16,11 2 7-16,13 0 9 15,8 0-8-15,7-1 7 16,15 3-7-16,5-2-1 0,11 2-10 15,9-1-2-15,3 1 0 16,11-2-2-16,7 0 1 16,3-2 0-16,5 0-3 15,6-2 4-15,0 1-1 16,4 1 5-16,-3-2 13 16,-3 2 0-16,0 0-12 0,-7 2 4 15,-8 3-6-15,-8 1-1 16,-9 3-3-16,-13 0-1 15,-15 9-2-15,-16 0-46 16,-20-4-104-16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3-06T07:14:36.81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9495 9446 1 0,'8'2'44'0,"-3"1"-36"16,-2-1-6-16,1 3-2 15,-2 1-4-15,-1 1-30 0</inkml:trace>
  <inkml:trace contextRef="#ctx0" brushRef="#br0" timeOffset="1812.5531">9298 9482 135 0,'0'-4'30'0,"0"1"22"16,0-4-26-16,0 3-4 16,0-2-4-16,0 1-15 15,0 0-3-15,0 0-14 16,0 0-18-16,0-3-20 0,0 0 46 16,0 2 6-16,0-3 9 15,0 2 5-15,0 1 16 16,0 1-14-16,0 0 3 15,0 3 2-15,0 0 1 0,0 0-11 16,0 2-5-16,1 0-10 16,8 0-4-16,3 0 6 15,3 0 2-15,5 0-2 16,4 0 4-16,2 2-2 16,4-2 2-16,4 0 3 15,1 2 2-15,5-2 1 16,4 0 3-16,3 0 9 0,3 0-2 15,6-2-6-15,3 2-1 16,-3 0-2-16,5 0-2 16,0-4-2-16,0 3 2 15,0-5 1-15,0 3 2 0,-1-2 0 16,-4 0-4-16,-3-3-1 16,1 3-3-16,-4-4 0 15,-3 4-1-15,-5-3 1 16,-1 1 1-16,-6 3 0 15,-2-2-2-15,-6 2 0 0,-4 2-1 16,-5 0 1-16,-2-1-1 16,-4 3-8-16,-4-3-15 15,-1 2-9-15,-5 1-5 16,0-1-1-16,-2-3 19 16,0 1-14-16,-7 0 1 15,-5-4 7-15,-2 0-3 0,-2 3 8 16,0-4 7-16,-6 0-2 15,3 0 11-15,-3 1 7 16,-1-1 12-16,-1 0 6 16,-1-1 5-16,2 1-8 15,0 0-3-15,-3 1 0 0,5-2 5 16,-4 3-7-16,3 1 1 16,1 0 2-16,3-1-3 15,0 5 2-15,2-1 6 16,6 0-1-16,0 0-7 15,3 2-4-15,1 0-3 0,2 0-1 16,4 0 1-16,-1 0-1 16,1 0-8-16,0 2 1 15,1 5 0-15,9 2 1 16,2 2 1-16,3 1 2 16,6 0 1-16,1-1 1 15,1 0 0-15,0-2-2 0,2-2 3 16,1-2 4-16,1 0-2 15,0 1-3-15,0-4-2 16,-2 0 1-16,3 0 0 16,-4-1-3-16,-4-1 1 15,0 3 3-15,-6-3-2 0,-2 0 6 16,-1 0 2-16,0 1 4 16,-4 1-7-16,-2 1-4 15,-1 3 0-15,-2 8-4 16,-2 4 2-16,-8 9 2 15,-14 10-2-15,-11 9-1 0,-16 11-4 16,-12 7-32-16,-3 1-24 16,-6-5-61-16</inkml:trace>
  <inkml:trace contextRef="#ctx0" brushRef="#br0" timeOffset="3968.9118">24884 8688 286 0,'0'-18'11'0,"-2"8"7"16,2 1-3-16,-3 3-2 15,-1 4-10-15,-1 2 0 16,-3 0-3-16,1 2-1 16,-3 7 1-16,2 4 0 15,1-4-1-15,4 2 1 16,-1-3-1-16,4-2-2 0,0-3-2 15,10-3 12-15,7 0-3 16,3 0 1-16,1-5-31 16,4-6-58-16,-3-1 21 15,-4-1 6-15,-3-3 32 0,-10 4 22 16,-5-3 39-16,-5 6 45 16,-19 2-40-16,-5 4-16 15,-3 1-19-15,1 2 4 16,3 2 15-16,6 10 1 15,6 2-21-15,9 2 0 16,5 4-1-16,2-2-4 0,11 2-2 16,11-4-8-16,2 0-5 15,9-2-45-15,-1-5-21 16,1-7-92-16</inkml:trace>
  <inkml:trace contextRef="#ctx0" brushRef="#br0" timeOffset="4203.249">24694 8990 272 0,'-9'7'13'0,"1"-4"-12"15,5 3-5-15,1-1-1 0,2 2 3 16,0 0-18-16,0-1-8 16,5-3-8-16,8-1-1 15,3-2 2-15,2 0-84 16</inkml:trace>
  <inkml:trace contextRef="#ctx0" brushRef="#br0" timeOffset="4328.2401">24299 8968 130 0,'-27'9'-27'16</inkml:trace>
  <inkml:trace contextRef="#ctx0" brushRef="#br0" timeOffset="4656.3519">24279 9013 411 0,'0'2'21'16,"0"-2"-12"-16,1 7-13 15,9 0 0-15,2 3 2 0,7 1 2 16,3 0 2-16,7-4 3 15,0-1-14-15,3-6-9 16,-5 0-2-16,-2 0 13 16,-6-10 5-16,-7 0 6 0,-3-6 4 15,-6 3 17-15,-3-2-2 16,0 0-7-16,-5 2-11 16,-7 1-4-16,-3 7-3 15,-3 1-1-15,0 4-18 16,4 0-16-16,1 7-32 15,8 4-39-15,5-2-5 0</inkml:trace>
  <inkml:trace contextRef="#ctx0" brushRef="#br0" timeOffset="4984.4527">24821 9025 373 0,'6'-5'47'0,"-3"-2"-4"15,-3 1-21-15,0 3 1 16,0 3-14-16,2 0-8 0,-2 0-1 16,1 6-12-16,1 6-2 15,0 2 5-15,4 0-4 16,-4 0 1-16,3-1 2 16,0-2-1-16,2-6-7 15,3-3 6-15,-1-2 14 16,1 0-1-16,3-3 2 0,-4-7-2 15,1-2 1-15,-4 3 9 16,-2 0 3-16,-4 0-3 16,0 4-7-16,-13 3-2 15,-5 2-26-15,-2 0-40 16,-1 0-27-16,1 3-5 16,6 3-49-16</inkml:trace>
  <inkml:trace contextRef="#ctx0" brushRef="#br0" timeOffset="5265.6846">24952 9436 363 0,'19'4'36'15,"0"-1"-10"-15,4-2-15 0,3 1-3 16,-5-2-5-16,-2 0-2 15,0 0 1-15,-9 0-2 16,-4-8 0-16,-6-8-5 16,0-1 0-16,-11 0-6 15,-3-3 11-15,-2 0 0 16,-2 3-3-16,2 2 1 16,-1 9 5-16,5 2 1 0,1 4-4 15,-2 1-7-15,-2 11-72 16,-4 7-35-16,0-1-25 15</inkml:trace>
  <inkml:trace contextRef="#ctx0" brushRef="#br0" timeOffset="5593.7883">24443 9701 381 0,'-4'11'20'0,"-12"-1"-2"16,9-10-17-16,7 0 1 16,0 3 9-16,0 0 0 15,0 1-6-15,0-1-1 16,0-1-2-16,1 0-4 0,3-2 6 16,-1 0 1-16,1 0-1 15,1-11 7-15,3-2-8 16,-1-4 0-16,0-1 0 15,0-2 3-15,1 0 2 0,-6-1 2 16,-2 3 0-16,-2 4-5 16,-17 3-4-16,-11 7-11 15,-13 4-19-15,-9 6-37 16,-8 6-186-16</inkml:trace>
  <inkml:trace contextRef="#ctx0" brushRef="#br0" timeOffset="9046.6502">16597 12889 234 0,'-2'-7'40'0,"1"0"-4"0,-3-1-16 16,2 3 11-16,2 1-2 15,-1 1-11-15,-4 1-4 16,3 0-7-16,-3-1-5 16,0 0 1-16,-4 1-5 15,-4 0 2-15,1 0 1 16,-5 2 0-16,2 0 1 0,-4 0-1 16,5-2-1-16,-4 2 1 15,8 0 0-15,-5-4 0 16,3 3-1-16,1-4 1 15,-2-1 0-15,3-1 1 16,-4-2 5-16,2-3 4 0,2 1 0 16,-2-5 0-16,4 1-3 15,-3-1-4-15,4-3-3 16,-1-1-2-16,3-3 1 16,0 0-1-16,2-6 1 15,-1-1 0-15,2-4 0 0,1-2 0 16,-4-3 1-16,3 0 0 15,1-2-1-15,-3 1 2 16,1-2-2-16,-1 1 0 16,2-4 0-16,-3 1 0 15,4-2 0-15,-1 2-2 16,0 0 2-16,0 3 0 0,2-1 0 16,0 4 0-16,0-3-1 15,0 0-5-15,-1-4 15 16,-2-2-9-16,-1 0-2 15,1-3 4-15,-1 0-2 16,3 1 1-16,-1 1 0 0,2 0-1 16,0 1 1-16,0 1 0 15,0 0 1-15,0-1 7 16,0 1-9-16,2-2 0 16,-1 2-4-16,1-3 1 15,0-2 3-15,0 1 0 0,-1-4 0 16,1-1 0-16,3 1 0 15,-2-4 0-15,1 0 1 16,-1-1 0-16,0 3-1 16,1 0 1-16,-1 1-1 15,-1 3 2-15,-2 1 1 0,0-1-2 16,0-2 1-16,0 1 0 16,0-6 0-16,0 0 4 15,0 0-5-15,0 2 3 16,-2 0 4-16,1 0-4 15,-1 5-2-15,-2 1-2 0,1-2 0 16,0 2 1-16,-3-1-1 16,-2 1-2-16,1-1 2 15,0 0 0-15,2 1 0 16,-1 1 0-16,1 0 0 16,1-2 0-16,3 2 1 0,1-1-1 15,-2-2-1-15,0 3 2 16,0 0-1-16,1 3 0 15,-3-2 0-15,-1 3 0 16,3 0 0-16,-2-1 0 16,2-1 0-16,2 0 0 15,0 1 0-15,0 1-1 0,0-2 0 16,6 1-1-16,1-1 0 16,-3 0 0-16,-1 2-2 15,2-4 1-15,-3 1 3 16,2 3 0-16,-3-2 0 15,4-2 1-15,-2 0-1 0,2-1 1 16,2-1 0-16,2 2 0 16,3 2-2-16,-2 0 2 15,2 8-1-15,3 0-1 16,1 2 0-16,-1 0 0 16,0 3 0-16,4 1-1 0,-1 4 0 15,-1-3 2-15,3 6-3 16,2 2 1-16,-3 4 1 15,3 2-2-15,0 1 2 16,-5 5-2-16,4 4 1 16,-4 2 1-16,0 2 0 15,-2 3-3-15,4 2 0 0,-1 0 0 16,-1 5 0-16,2 10 1 16,0-1 0-16,-1 6 0 15,-1 3 1-15,-2 5 1 16,-2 3 1-16,2 6-1 0,-3 2 1 15,1 6 0-15,1-1 1 16,-1 6-2-16,3 4 2 16,2-1-1-16,1 7 0 15,3-2 0-15,0 3-1 16,1-3 2-16,3 3-1 16,-2 3-1-16,0-1 2 0,1 3-2 15,-3 0 1-15,4 3 0 16,-1 4 1-16,-1 4-1 15,1 0 2-15,-2 2-2 16,0 1 0-16,-3 0 0 16,-1 2 0-16,2 2 0 0,-1-2 1 15,-1 2-1-15,-1 3-1 16,0-4 2-16,2 2-1 16,-4-3 0-16,0 1 0 15,-1 3 0-15,-3-4 0 16,1 6 0-16,-1 1 0 15,-1 5 1-15,0-4 0 0,0 2-1 16,-3 1 1-16,2 1-1 16,-3 0 0-16,-2-1 1 15,-5-2-1-15,0 6 0 16,0-6 0-16,-10-1 1 0,-2-1-1 16,0 0 1-16,-1-4-1 15,1-1 1-15,-4 2-1 16,3-2 2-16,1 2-2 15,-3-8 0-15,1-1 0 16,-4 0 0-16,0-5 0 16,-2 1 1-16,-3-4-1 0,-1-2 0 15,0-1 1-15,0-2 4 16,2-5 0-16,1 0-1 16,-1-4-3-16,6-1 0 15,-3-4 0-15,-1-4-1 16,-2-1 0-16,1-2 0 0,-3-3 1 15,2-2 0-15,-1-2 0 16,0-2-2-16,1-6 2 16,4-2-1-16,1-7 0 15,0-6 2-15,1-3-2 16,2-5 1-16,0-3 2 0,-3-2 2 16,1 0 0-16,1 0 2 15,2-5-2-15,-6-2-3 16,2 2-1-16,-3 1-1 15,-11 0-3-15,-3 4-20 16,-10 0-36-16,-3-2-149 16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3-06T07:14:52.69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14778 8494 282 0,'-3'2'42'0,"3"-2"-21"0,-2 0-18 16,2 0 0-16,0 0 3 16,0 0 0-16,0 0 5 15,0 0-3-15,0 0-5 16,5-8-3-16,2 1 0 15,0-3-1-15,3-3 1 0,2-3-2 16,2 0 4-16,1-2-2 16,-3-3 1-16,4-1-1 15,0 1-1-15,1-1 2 16,-2-4-2-16,2 2 1 16,1-2 1-16,0 1-2 15,2-2 2-15,-3-2-1 16,0 0 1-16,0 1 2 15,0-2 4-15,0 0 3 0,-5-3 3 16,0 1-6-16,-1 1 0 16,0 0 4-16,-3-1-5 15,0 1-3-15,-1 0 0 0,0 0-2 16,0 1-1-16,-3-2 0 16,4 0 1-16,-1-2-1 15,0 2 1-15,-1 0-1 16,1-2 1-16,0 0-2 0,-2 2 0 15,0 2 1 1,0-3-2-16,0 3-1 0,2 0 3 16,-2-2 0-16,0 0 0 15,0-2 3-15,4-2-6 16,-1 2 3-16,-1 0 0 16,3-2 0-16,0 2 0 0,0 1 2 15,1-2-2-15,0 2-2 16,0-1 4-16,1-2-4 15,-1 2 2-15,0 2 0 16,1 0 2-16,-1 0-1 16,0 2-1-16,-1 3 1 15,3-3-1-15,-1 3 0 0,5 0 0 16,-3-1-1-16,3 1 1 16,-2 0 0-16,0 1-3 15,-1 2-1-15,-1-1 0 16,-2 3 4-16,-1 0 1 0,-2 0-1 15,2 3 5-15,-1 1-3 16,1 0 2-16,0 2-4 16,4 0 1-16,-1 2-2 15,3-2 0-15,2 3 0 16,2 1-9-16,0 1-9 16,0 2-17-16,-3 2-11 0,0 2-56 15,-2 1 0-15</inkml:trace>
  <inkml:trace contextRef="#ctx0" brushRef="#br0" timeOffset="437.4715">15545 6241 256 0,'-5'-11'2'0,"3"-1"-1"16,-1-1-4-16,3 1 12 15,0-1 5-15,0-1 4 16,0 1-1-16,0-1-7 0,3 2-4 16,-3 0-3-16,2 2 2 15,-2 1 10-15,0 2-3 16,0 1 2-16,2 1 3 15,-1 4 1-15,1-3-8 16,1 2-8-16,1 2-5 0,3-1 5 16,3 1-2-16,0 0 0 15,2 0-1-15,3 0 2 16,1 1-2-16,0 5 1 16,-2 0 0-16,3 0 0 15,0 7 0-15,0 1-1 16,3 4 1-16,1 3 0 0,2 8 3 15,5 7 0-15,-1 10-1 16,-2 8-1-16,-4 10-2 16,-8-2-55-16,-8-5-134 15</inkml:trace>
  <inkml:trace contextRef="#ctx0" brushRef="#br0" timeOffset="1828.2606">14936 9261 54 0,'0'-1'321'0,"0"-7"-300"15,0 4 5-15,0 0-9 16,0 3-12-16,0 1-3 16,0 0-4-16,0 0-6 0,0 0-9 15,2 5 14-15,1 4 3 16,1 2-1-16,-3 3 1 16,1 0 1-16,0 3-3 15,-2 1 3-15,0 2-1 16,0 4-2-16,0-3 2 0,-4 5-1 15,-1 3 1-15,-3 0 0 16,1 1-1-16,-1 0 1 16,1 1 0-16,0-1 1 15,2 1-2-15,1-1 2 16,1 0-2-16,0 0 1 16,3 3 1-16,0 1-1 15,0 0-1-15,0 0 1 0,0 3 0 16,0-2 0-16,0 3 1 15,0 0-2-15,0-1 2 16,-2 4-2-16,-1-3 2 0,1 2-2 16,2-2 2-16,0 3-1 15,0-3-1-15,0-3 1 16,0 1 0-16,0-2 0 16,0 0 1-16,0-1-1 15,0 3-1-15,0 0 2 0,0 3-1 16,2 0 0-1,1 3-6-15,2-4-2 0,0 0 3 16,0-2 5-16,2-1-2 16,-2-3 2-16,-1-1 1 15,2-1-2-15,-4 2 2 16,1-2-1-16,-1 1 5 0,-2 2 3 16,2-2-1-16,-2 3-3 15,0 0 1-15,3-2-1 16,-1 4-2-16,-2 1 1 15,3 2 3-15,-3 1 0 16,2 2 0-16,-2 3-3 0,0 1 1 16,0-3-4-16,0 0 0 15,0-2 1-15,0-3-1 16,0-5 1-16,0-1-3 16,-3-3-12-16,1-2-3 15,0-4-1-15,0-5 3 0,1-2 4 16,-1-4 5-1,0-1-2-15,0-4 6 0,-1 0 1 16,-3-3-1-16,-1-2 0 16,-2-1-13-16,-4-1-42 15,-1 0-65-15</inkml:trace>
  <inkml:trace contextRef="#ctx0" brushRef="#br0" timeOffset="2203.2352">14692 11782 241 0,'-12'-8'30'15,"2"3"26"-15,1 0-22 16,4-1-6-16,2 2-10 0,-1 1 1 16,4 3-8-16,-2-2-5 15,1 0-5-15,1 2 0 16,0 0-3-16,0 0-7 16,3 6-23-16,4 5 31 15,2 3 1-15,6 4 0 0,2 1-2 16,3 4 2-16,2 5 0 15,4 7-1-15,-1 0 2 16,2 7-1-16,2 0 2 16,-4-1-1-16,-1-2-1 15,-1-1-1-15,-3-10 1 0,-2-6 2 16,-6-6 11-16,-1-5 8 16,-5-8 5-16,-1-3 33 15,-3 0-5-15,0-2-15 16,5-10-19-16,3-8-11 15,7-4-9-15,6-7-1 16,6-5-5-16,7-3-17 0,5 1-20 16,6 0-22-16,1-4-29 15,-3 3-39-15</inkml:trace>
  <inkml:trace contextRef="#ctx0" brushRef="#br0" timeOffset="3531.2718">14419 9434 348 0,'1'-15'21'0,"3"-1"12"16,-2 1-10-16,6 3-8 0,-1 0-11 15,5 1-1-15,4 2-3 16,2 1 0-16,4 3 1 16,3-1-1-16,2 3-1 15,2 3 0-15,3 0-1 16,-1 0 4-16,-3 7-3 0,1 3 0 16,-5 1-1-16,-3 3-1 15,-3 2-3-15,-2 4 2 16,-3 2 2-16,-1 4-1 15,-3 4 4-15,4 2 0 16,-6 4-1-16,0 1 1 16,0 1-1-16,-1 4 0 0,-4-2 2 15,1 2-2-15,-3 2 0 16,0 0 0-16,0 3 0 16,0 1 1-16,0 0 1 15,2 2-1-15,-1 0-1 0,1 0 3 16,2 2-5-16,1-1 5 15,-2-1-3-15,4-1 0 16,-4-2 0-16,1 0 0 16,-1-1 1-16,2 1-2 15,-1 1 2-15,1-3 1 16,1 2-1-16,1 0 0 0,4-2 0 16,-1 1-1-16,5-2 1 15,2 5-1-15,0-3 1 16,1-2-2-16,-2 3 2 15,-1-1-1-15,-3-1 0 16,-3-4 1-16,0 0-1 0,-5 0 0 16,-1-2 2-16,1-1-3 15,-1 1 1-15,1-3 0 16,3-1 0-16,-1 1 0 16,-1-2 1-16,2-2-1 15,-2 2 2-15,0-2 0 0,2 2 1 16,-4 0-2-16,-1 0 0 15,0-2 0-15,-1-2 0 16,1 0 0-16,-2-5 1 16,2 0-2-16,0-3 1 15,1-4 0-15,-1-1 1 16,3 0-2-16,3-3 0 0,-3 0 1 16,4 1-2-16,-2-2-2 15,2 3-15-15,-2-4-13 16,-3 5-23-16,-4-5-50 15,0-3-64-15</inkml:trace>
  <inkml:trace contextRef="#ctx0" brushRef="#br0" timeOffset="4015.6195">14697 11978 334 0,'-4'0'23'0,"-4"-2"7"16,6-4-15-16,0 4-7 15,2 2-7-15,0 0-3 16,0 0-8-16,9 11-13 0,3 4 17 16,7 7 5-16,1 3-3 15,7 6 5-15,-3-3 1 16,1-1-1-16,1-2 0 16,-4-4-1-16,-7-6 2 0,0-5 2 15,-1-3 11-15,-4-5 13 16,4-2-1-16,3 0 3 15,0-3-9-15,6-4-5 16,-4-4-8-16,3 0-1 16,0 0-4-16,-3-5-2 15,-2 1 0-15,-3-3 1 16,1-4-1-16,-5-1-1 0,3-4 1 16,-1-1-12-16,-1-1-23 15,2-3-35-15,-1-2-48 16,-2-3-102-16</inkml:trace>
  <inkml:trace contextRef="#ctx0" brushRef="#br0" timeOffset="5171.7687">14941 8122 312 0,'0'0'20'16,"0"0"12"-16,0-1-18 0,0-5 7 15,0-1-7-15,0-1 0 16,4-3 2-16,4-2-12 16,-1-1-3-16,3-3 0 15,0-2-1-15,2-3 1 0,-2 0 1 16,5-6 2-16,-3 1 2 16,5-4-2-16,0-5 1 15,2 0 4-15,-2-6-6 16,5 2 0-16,-4-6-2 15,0 0 0-15,-2 2 1 16,0-5 0-16,-3-1 1 0,1 2 1 16,-5-2-2-16,-1 0-1 15,-1-2 0-15,-2 2-1 16,-2-1 0-16,3 1 1 16,-3 0-1-16,3 2 1 15,1 1 0-15,-2-1-1 16,4 2-1-16,-4 1 2 0,3 1-3 15,-4 1 1-15,-3 2 1 16,3 6 0-16,-2-2 0 16,-1 4 0-16,3 4-1 15,1 1 1-15,1 5-6 0,1 2-8 16,2 0-4-16,1 6-3 16,-2 1 7-16,1 1-1 15,-4 2 5-15,2 4-5 16,-2 0-5-16,-2-1-11 15,-1 1-25-15,0 2-45 0,-2-2-45 16</inkml:trace>
  <inkml:trace contextRef="#ctx0" brushRef="#br0" timeOffset="5453.0253">15099 6466 324 0,'-9'-4'32'0,"8"-6"11"16,1-4-19-16,7 1-23 15,15-2-4-15,5 1-11 0,8-4 5 16,5 0-1-16,3 1-4 16,0-3-15-16,-4 4 10 15,0 0 20-15,-7 3 2 16,-2 3 0-16,-3 7 8 15,-4 3 4-15,-1 1-11 0,0 21-6 16,-5 10 5-16,-2 16-2 16,-6 12-1-16,-6 14-29 15,-3 4-34-15,0 6-75 16</inkml:trace>
  <inkml:trace contextRef="#ctx0" brushRef="#br0" timeOffset="6390.4459">14390 9853 102 0,'-5'-29'105'0,"-1"0"-93"0,3 1 23 15,-2 0-5-15,3 2-5 16,-2 3-6-16,2 0 3 16,0 4-2-16,0-1 3 15,2 5-14-15,0-2-6 16,2 4-3-16,8 1 2 0,5 1-4 16,4 2 2-16,2 2-7 15,0 2 8-15,3 5-4 16,0 0-1-16,-4 1 4 15,2 9-1-15,-3 2 1 16,0 4-1-16,-4 4 0 0,2 3-4 16,-4 2 0-16,-2 4 2 15,1 3 1-15,-2 3 1 16,0 6 1-16,-1 6 0 16,0 1-1-16,0 7 1 15,-2 4 0-15,3 2 0 0,-5 3 1 16,2 0-1-16,0 1 1 15,1-1 1-15,2-4 1 16,-1 3-1-16,-2 0 1 16,4-2-1-16,-2 4 0 15,0 2-1-15,2 2-1 16,-2 3 0-16,-1 0 0 0,3 1 1 16,0-2-1-16,-4 2 1 15,2-5-1-15,-1 2 0 16,2-6 0-16,-3 0-1 15,2 0 3-15,1 1-3 16,-2-1 2-16,-1 0-2 0,-2-3 2 16,0 0 0-16,-5-6-5 15,0-3-7-15,0-5 2 16,-2-1-10-16,-4-6 9 16,-1 0 0-16,0-1-22 15,0-4-15-15,1-3-16 16,4-5 2-16,-3-6 1 0</inkml:trace>
  <inkml:trace contextRef="#ctx0" brushRef="#br0" timeOffset="6687.3083">14680 12191 224 0,'-2'-11'35'0,"-4"1"22"15,4 0-23-15,0 4-14 16,2 2-12-16,0 4-6 0,0 0-6 16,13 0-7-16,3 5 5 15,6 6 6-15,3 2-1 16,2-1 2-16,2 4-1 16,-5-3 0-16,5-1 0 0,-5-6 4 15,-1-4 9-15,1-2 7 16,-2-2 14-16,2-13-13 15,3 1-12-15,0-7-7 16,0-1-13-16,-4-4-56 16,-5-9-148-16</inkml:trace>
  <inkml:trace contextRef="#ctx0" brushRef="#br0" timeOffset="9749.5843">15263 12377 248 0,'0'5'49'0,"0"2"-37"16,0 1-10-16,0 4 4 16,0 1 3-16,0 4 3 0,0 1-6 15,0 5 6-15,0 1-3 16,0 2 1-16,4 3-6 15,1 3 1-15,2 0-1 16,3 2-1-16,2 2-2 0,5 1 1 16,1 2 0-16,4 4 0 15,4 3 1-15,1 3 1 16,4 1-3-16,1 3-1 16,3 1 1-16,1 1 0 15,0 4-1-15,1-2 1 16,1-2-1-16,2 1 0 0,1-1 0 15,0-4 0-15,3 1-1 16,0-2 2-16,3 0-2 16,1-4 0-16,1 1 1 15,3-4-2-15,1-6 2 0,2-5 3 16,0-5-2-16,1-6-4 16,-1-5-1-16,3-5 9 15,-1-4-1-15,4-5-2 16,2-2-2-16,-3 0 1 15,1-9 0-15,0-5 3 0,-4-4-3 16,-4-2 1-16,-2-3-1 16,-4-2 2-16,-1-4 0 15,-4-3 2-15,-2 0 3 16,-5-5-5-16,-1-2-3 16,-3-4 1-16,-4-2-1 15,-3-2 0-15,-4 0 0 0,-3-2 2 16,0-1-2-16,-3 3-1 15,0 0 1-15,-3 3-4 16,-4 5-8-16,-5 3-4 16,-2 4-13-16,0 1-13 15,-11 5-40-15,-2-5 18 0,-3 3 12 16,-2-1 18 0,-3-1-3-16,-1-1 32 0,-1 1-65 15</inkml:trace>
  <inkml:trace contextRef="#ctx0" brushRef="#br0" timeOffset="10155.7996">16606 13067 368 0,'0'0'45'0,"0"-12"-19"15,0-4-19-15,8-4-5 0,6-3 5 16,3-6-2-16,5-1 6 16,5-4-6-16,5-4-3 15,2 1-3-15,4-6 1 16,-2 4-6-16,2-4 1 15,-1 2 5-15,1 0-2 0,-1 0 2 16,-2 4 1-16,-1 3-1 16,-1 4-3-16,-5 6 3 15,0 8-6-15,-6 4-8 16,3 8 18-16,-1 4-5 16,1 11 1-16,2 14-2 15,7 12 2-15,-1 15-1 0,-1 16 0 16,-7 14-18-16,-6 7-61 15,-7 2-73-15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3-06T07:15:07.78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15966 12630 321 0,'-7'-7'21'16,"0"-4"-13"-16,-1 4-4 15,1 2-2-15,2 1-5 16,0-1-2-16,2-1 5 0,3 3 1 16,-2-2-3-16,2-1 4 15,0-3 12-15,0-1 7 16,0-1-1-16,0-3 0 15,0-2 1-15,0-1-2 16,2 0-1-16,-1-3-3 0,1 2-1 16,0-2-5-16,1 3 0 15,-1-3-5-15,1 0-2 16,2 2-2-16,-2-1 1 16,3 3-1-16,-3-3 0 15,1 2 1-15,-1-1-2 16,2 1-1-16,0-3-6 15,-2 0-2-15,1-1 5 0,-1-4 1 16,1 2 4-16,-1-2 1 16,1-2-1-16,1-2 0 15,-1 4 0-15,0-4 0 16,-1 3 0-16,-1-4 1 16,0 2 0-16,-2-3-1 0,0-1 0 15,0 0 1-15,0 0 0 16,0 2 0-16,-4-1 2 15,3 1 1-15,1 2-2 0,0-1 1 16,0 0 0-16,0 2-3 16,0 1 0-16,5-1 1 15,0 4-1-15,-2-4 0 16,3 0 0-16,0 2 0 16,-3-2 0-16,1 1 1 15,-1-1-1-15,2 0 0 0,-3 2 1 16,3 2 0-16,1 0 1 15,0 2-1-15,-1 1 0 16,2 0-1-16,3 3 0 16,-2-2 0-16,5-2 0 15,-3 4 0-15,5-5 0 16,-1 1 0-16,2-3-1 0,-2 3 2 16,5 1 0-16,-2-3-2 15,5 4 0-15,1-1 0 16,5 4 1-16,-3-1-1 15,-1 2 1-15,3 2 0 0,-1 2 0 16,-5 3 0-16,0 2 0 16,-4 1 0-16,-2 4-1 15,0-2 1-15,2 3-1 16,-5 0 0-16,5 9 0 16,-3 2 0-16,2 3-4 15,-2 4 2-15,0 2 0 16,3 1 0-16,-3 4 0 0,1 0 0 15,-3-2 0-15,-1 2 2 16,-2-1 0-16,1-2 1 16,-2 3 0-16,1-3-2 15,0 1 3-15,1 2-1 0,0 0-1 16,0 3 1-16,1 1 0 16,-2 2 0-16,2 1 1 15,-3 2-2-15,2 0 1 16,-3 1 0-16,-2-2-1 0,2 0 0 15,-3-1 2-15,4 1-2 16,-3-1 2-16,0 0-1 16,2 0 0-16,-2-2 1 15,3 2-1-15,-1-1 0 16,2-1 0-16,-4-2 0 16,5 3 0-16,-5-5 0 0,4 1 0 15,-2 0 0-15,2-4 0 16,-2 3 0-16,2-4 2 15,-2-2-2-15,1 2 1 16,-3-3 0-16,2 2 0 16,-4-1-1-16,4 2 1 15,-2-2-1-15,-2 2 2 16,1-4 0-16,-1-2 2 0,1 2-2 16,-1-2 0-16,1-4-1 15,1 0 1-15,-2 1-1 16,4-4 1-16,-4 0 1 0,2 0 2 15,-1-3 1-15,1 1-2 16,-2 0-1-16,4 0-1 16,-4 2-1-16,-1 0-1 15,0 3 0-15,-2-1-31 16,-6-11-46-16,-14-4-155 16</inkml:trace>
  <inkml:trace contextRef="#ctx0" brushRef="#br0" timeOffset="2093.6213">14631 12100 243 0,'0'0'42'0,"0"0"-29"16,0 0 0-16,0 0-3 16,3 0 19-16,-1-3-2 15,3-3-8-15,3 0-7 16,1-4-7-16,3 1-4 16,3-1 0-16,2-3-1 15,-2 2 1-15,1-5 1 0,0-2-2 16,-3 3 0-16,0-7 0 15,-1 1 1-15,-3-4-1 16,0 0 2-16,-2-4 0 16,2 0 9-16,4-4 4 15,-1-2-2-15,5-3-5 0,2-1 1 16,1-2-6-16,5-1-2 16,1 2 0-16,0-3-1 15,1 2 1-15,0 0-1 16,0-1-1-16,0 4 3 15,0 0-3-15,-2 0 2 0,1 4-1 16,-2 3-1-16,-4 0 0 16,-1 2 0-16,1-1 0 15,2 0 3-15,2-4-2 16,2-2-25-16,4-1 22 16,1 0 4-16,-1-1-1 0,-1 4 0 15,0 1 0-15,0 2 0 16,-2 0 0-16,3-1 0 15,-1 2 0-15,-2 2 0 16,2-1 0-16,0 1 0 16,1-1 0-16,-1 2 0 15,3 0 0-15,1 0 1 0,-1-1-1 16,4 5 0-16,0-4 0 16,1 4 0-16,2 2 0 15,-4-2 0-15,3-1 0 16,-1 5 0-16,-1-3 0 15,2 3 0-15,-2 1 0 0,2-2 1 16,3 6-2-16,1-2 0 16,0 1 2-16,-1 3-1 15,5 2-1-15,-2-1 2 16,-2 4-2-16,1 2 1 16,-4 1 0-16,-1 2 0 0,2 0 0 15,-1 2 0-15,3 0-1 16,1 0 1-16,1 0 0 15,1 8-1-15,2-2 1 16,-4 5 0-16,-2 0-2 16,-1 3 1-16,0 0 1 15,-6 3 0-15,1-2-1 0,-4 5 2 16,0 0-2-16,-3-1 0 16,3 1 1-16,-4 1 0 15,2 3-1-15,-2-5 1 16,-3 2 0-16,3 1 0 0,-3-1 0 15,1 1-1-15,-4 3 0 16,1-2 1-16,0 2 0 16,-2 0-1-16,-1 0 1 15,-2 2-1-15,0-3-1 16,-2 4 2-16,2-4 0 16,-2-1 0-16,1 4 0 0,-1-4 0 15,-2 2 0-15,4-2 1 16,-5 1-1-16,5 1 0 15,-3-3-1-15,-1 2 2 16,3 1-1-16,-1 0 0 0,-3 1 0 16,2 0 0-16,-1 1 0 15,1-5 0-15,-1 6 0 16,1-4 0-16,-3 3-1 16,1-2 2-16,-1 4-2 15,2-1 1-15,-1 1 0 16,-2 1 0-16,4 0 0 0,-2 2 1 15,3-1-2-15,-1-3 3 16,0 1-2-16,0-1 0 16,3-2 0-16,-1-2 1 15,0-1-1-15,0 1 0 16,2-1 0-16,0 0 1 0,0 0-2 16,-1 1 1-16,2-4 1 15,1 0-2-15,-1-2 2 16,1 0-1-16,2 0 1 15,-3-4 4-15,1 1 0 16,0-3 0-16,-1-1-2 0,0 0-1 16,-1-3 0-16,1 2-1 15,-2-5 1-15,2 0-1 16,1-1 1-16,2-3-1 16,-1-1 0-16,2 0 0 15,-1 0 0-15,-3 0 0 16,3-3 0-16,0-1-1 0,-5 1 1 15,-2-1-6-15,-1 0-27 16,-4 1-33-16,-7-2-82 16,-3-4-51-16</inkml:trace>
  <inkml:trace contextRef="#ctx0" brushRef="#br0" timeOffset="2515.4443">18457 11678 206 0,'-2'0'126'0,"-1"0"-81"16,1-6-9-16,2 5-13 0,0-1-11 15,0 2-8-15,0 0-5 16,0 0-4-16,7 0 3 16,4 5-2-16,3 3 3 15,3 1 0-15,2 1 2 16,6-3-4-16,4 2-1 0,7 0 4 16,1 0 0-16,5-2 5 15,-2 2-3-15,-1 0 0 16,-5 0-1-16,-5 0-1 15,-4 1 0-15,-8 3 1 0,-7 0-1 16,-5 2 0-16,-5 2-2 16,-1 5 2-16,-12 1-1 15,-8 4 1-15,-7 4 2 16,1 3-4-16,-3-1-24 16,-1-2-55-16,3-6-50 15</inkml:trace>
  <inkml:trace contextRef="#ctx0" brushRef="#br0" timeOffset="3609.1929">17333 11262 303 0,'0'-9'40'15,"0"-1"-14"-15,0-3-14 16,0-1-3-16,0-1 2 0,0-1-2 16,0 4-6-16,0 1-1 15,0 2 2-15,0 5-5 16,0 3 2-16,0 1-2 16,0 0-1-16,0 0-8 15,0 7-6-15,2 4 13 0,2 3 3 16,-3 4-1-16,5-4 2 15,-1 4-14-15,1-5-7 16,-1-3 0-16,0-3-2 16,1-5 5-16,-1-2 11 15,-2 0 20-15,2 0 13 16,-2-5-6-16,1-3 1 0,-4 2 1 16,0-2-1-16,0 1-4 15,0 0-2-15,0 2-8 16,-2 1-5-16,-1 2-3 15,-4 2-1-15,0 0-13 16,-1 6-24-16,-1 8-3 0,-1 5-26 16,2 3-11-16,4-1-14 15</inkml:trace>
  <inkml:trace contextRef="#ctx0" brushRef="#br0" timeOffset="4265.3954">17328 12020 191 0,'-6'0'91'0,"1"0"-57"16,3 0 6-16,-1 0-20 16,3 0-10-16,-2 0-4 15,2 0-2-15,-4 0-6 16,3 5 0-16,-5 8 1 15,3 5 0-15,-3 8 2 0,-1 3-1 16,2 1 0-16,1 2 1 16,2-1 0-16,2-5-1 15,0-6 0-15,0-4-1 16,7-9-4-16,2-5 6 16,1-2 7-16,-2 0-3 0,3-9 3 15,-6 0-2-15,3-1 8 16,-5-1-2-16,1 2 0 15,-4 2-2-15,0-1-2 16,0 0-3-16,-4 2-8 0,-4 2 0 16,-7 4-12-16,-5 0-15 15,-3 11-19-15,0 9-20 16,1 5-27-16,4 2 35 16,5-2-39-16</inkml:trace>
  <inkml:trace contextRef="#ctx0" brushRef="#br0" timeOffset="4890.3513">17599 12375 187 0,'0'7'48'0,"0"-3"-21"0,0-1-25 16,0 2-1-16,0 3 2 15,1-3 3-15,6 2-5 16,-1-4 1-16,3-1 3 16,3 1-1-16,-2-3 3 15,4 0 1-15,-1 0 3 16,-3-6 3-16,4-1-2 0,-4 0-5 15,-5-2 4-15,0 2 4 16,-3 1 2-16,0 1-6 16,-2-2-3-16,0 1-8 15,-4 3-5-15,-2-2-7 16,0-1-14-16,1 2-23 0,2-1-21 16,3 0 1-16,1 0-80 15</inkml:trace>
  <inkml:trace contextRef="#ctx0" brushRef="#br0" timeOffset="5296.5617">18236 11906 242 0,'0'-12'69'15,"0"4"-29"-15,0 1-21 16,0 4-7-16,-1 3-4 16,1 0-6-16,-2 0-6 15,2 3-15-15,0 6 4 0,0 4 1 16,0 0-7-16,0-5 2 16,0 3 1-16,3-4-11 15,3-6 16-15,2 1 19 16,0-2 2-16,-1 0 19 15,5-2-1-15,-2-3-7 0,-1-3 3 16,-2 2-6-16,-2-1-4 16,1 3-3-16,-6 1-4 15,0 1-4-15,0 2-11 16,0 0-6-16,-10 0-9 16,2 5-8-16,-3 8-9 15,0 3-9-15,0 0 3 0,6 1-46 16</inkml:trace>
  <inkml:trace contextRef="#ctx0" brushRef="#br0" timeOffset="5765.2876">18852 12339 412 0,'7'-3'19'0,"-7"-8"-2"16,0 2-8-16,0 4-2 16,0 1-4-16,0 1-3 15,2 1 0-15,-2 2-5 0,0 0-16 16,0 0-29-16,-4 0-18 15,-1 5 47-15,-3 4 17 16,2 2-1-16,-3 1-10 16,5 1-25-16,2-4 21 15,2 2 9-15,0-6 1 0,0 0 3 16,4-3 18-16,4-2 6 16,-1 0 23-16,-2 0-6 15,2-7 3-15,-2 0-10 16,-3-4-8-16,4 0-4 0,-4 0-3 15,-2-1 1-15,0 1-4 16,0 1-2-16,-2-3-6 16,-8 6-3-16,-3 0-17 15,-4 3-4-15,5 3-31 16,-3 1-16-16,6 0-19 0,4 0 19 16</inkml:trace>
  <inkml:trace contextRef="#ctx0" brushRef="#br0" timeOffset="6109.0126">19069 12236 315 0,'9'-6'53'0,"-3"1"-13"16,-4 2-26-16,0 3-5 15,1 0-8-15,1 0-2 0,-1 10 1 16,2 6-1-16,1 4 0 15,0 2-2-15,-1 0-3 16,2 0-8-16,0-2-2 16,3-6-1-16,-2-3 3 15,1-8 8-15,4-3 6 16,-1 0-3-16,1-3 12 0,1-8 2 16,-1-2 9-16,2-3-2 15,-7 0-1-15,1 4-1 16,-6-1-5-16,4 2 3 15,-7 6-7-15,0 3-7 16,0 2-3-16,-15 10-29 16,-11 11-19-16,-4 0-52 0,-11 1-171 15</inkml:trace>
  <inkml:trace contextRef="#ctx0" brushRef="#br0" timeOffset="8436.975">11697 13648 393 0,'-22'-15'12'0,"2"-2"-5"16,8 3-3-16,1 3 1 0,3 4-4 15,5 0-1-15,1 2 0 16,-1-2 0-16,3 1-9 16,0 3 8-16,0-1 11 15,0 3-7-15,0 0-1 0,7-2-3 16,4 3-1-16,5 0 1 16,7 0 0-16,4 0 0 15,7 0 2-15,7 3-1 16,5 1 0-16,3 1 0 15,4 1 1-15,4 1-9 16,1-2 9-16,1 2-8 16,4-3-5-16,0 1 5 0,3 0 4 15,0-2 1-15,1-2 5 16,3 1-2-16,2-2-2 16,1 0-1-16,5 0 4 15,0 0-1-15,5-2 0 0,2-2 1 16,1-1-2-16,0 2 1 15,2-1-1-15,0 1 0 16,0-3 0-16,2 3 1 16,0-3-2-16,0 0 2 15,-2 2 3-15,-3 0 0 16,3 0-2-16,-5-3-1 0,2 2 0 16,-7 0 0-16,2-1-1 15,-7 3 2-15,1-5 2 16,-4 4 4-16,-2 0 1 15,-5 0 2-15,-4 1-2 16,-1-1 3-16,-8 0-4 0,-3-1 1 16,0 1 1-16,-8 0 0 15,-5 3-2-15,-7-1 0 16,-2 2-6-16,-7 0-1 16,-3 0 0-16,-5 0-2 0,-3 3-25 15,-7 3-11-15,0 4-16 16,-3-2-2-16,-15-3-27 15,-9-2-83-15</inkml:trace>
  <inkml:trace contextRef="#ctx0" brushRef="#br0" timeOffset="10280.5784">11451 13809 314 0,'0'2'43'0,"0"-2"-19"16,2 0-14-16,8 0-10 15,5 0-1-15,4 0 3 16,3 0-1-16,3 0 2 16,0 2-1-16,3 0 1 0,4-2 1 15,2 3 1-15,2-3-1 16,-1 2 1-16,6 0 0 15,1-1 0-15,-1 1-1 16,2 0 4-16,2 1-3 16,1-1-2-16,2 0 0 0,2 0 0 15,0-2-3-15,2 0 2 16,1 0-1-16,0 0-1 16,4-2 1-16,-2-2 0 15,2-3-1-15,6 2 2 0,0-4-2 16,0 2 0-1,-1-4 0-15,1 4 0 0,0-5 1 16,-4 3-1-16,-1-2 0 16,1 0 1-16,1 3-1 15,-6-2 0-15,2 2-1 16,-2-1 2-16,1 0-1 0,-6 2 0 16,4-3 0-16,-3 0 0 15,2-1 0-15,-3 0 1 16,1-3-1-16,-4 0 0 15,2-2 1-15,-8-4-1 16,1 2 0-16,-2 2 1 0,-2-7-2 16,1 4 1-1,-1-5 1-15,2 2 0 0,2 0-1 16,-4-3 4-16,6 0 0 16,-1 0-2-16,-5-6-2 15,1 1 2-15,-4-2-1 0,-2 0 1 16,-1-2 3-1,-2 0 2-15,-1-1-2 0,-1-2 1 16,2 1 2-16,-3-1 0 16,1-3-2-16,-2-1-3 15,1 2-2-15,1-4 2 0,0 0-3 16,0 0 1-16,2 2 1 16,-2-3-2-16,0-1 0 15,-2 2 0-15,0-3 1 16,-2-2-1-16,1-1 0 15,1-1 1-15,-2 0 2 16,2-1 2-16,0 1-2 0,1 1-1 16,1 1 1-16,0-1-2 15,2 0 0-15,-3 3-1 16,4 2-1-16,4-3 1 16,-4 3 1-16,1-5-2 15,1 3 2-15,0-3-2 0,0-3 2 16,2 2-4-16,-3 0 3 15,3 0 0-15,-2 0 0 16,2 2 0-16,-3-1 0 16,1 3 0-16,2-1 0 15,0 3 0-15,2 1-2 0,2-1 2 16,0-1 0-16,3-3 0 16,2-1 0-16,0 1 0 15,3 0 0-15,-4 0-1 16,3 3 2-16,-2 2-2 15,0 3 2-15,3 0-1 16,-4 1-1-16,3 1 1 0,0 1 0 16,0 4-1-16,0-4-1 15,3 4-1-15,-1 1 0 16,-1 0 2-16,7 1-1 16,1-1 1-16,-2 2 2 0,3 3-2 15,3 0 1-15,-1 2-1 16,4 4 0-16,-3 4 2 15,1 2-2-15,1 3 1 16,-5 4-1-16,0 5 0 16,-1 3 1-16,0 0-1 15,1 11 1-15,-1 6-2 0,1 6 2 16,4 4-9-16,0 7-4 16,-1 0-2-16,-1 5 2 15,-1 1 3-15,-1 0 4 16,-6 3 0-16,0 4-1 15,-6 1 3-15,-1 6 0 0,-1 0 0 16,0 4-1-16,-4-1-4 16,1 5-3-16,-2 2 3 15,4 0-1-15,-1-1 7 16,-2-2 2-16,2-3 1 16,-2 3-1-16,-1-4 2 0,0 1-1 15,1 0 0-15,2-1 2 16,-2 4 6-16,2-4-5 15,-1 2-1-15,4 1 1 16,4 0-2-16,1-3 1 16,-1 0-1-16,7-2-2 0,1-1 2 15,3 0 0-15,0 2-1 16,4-5 0-16,0-1 0 16,2-1 1-16,3-3-1 15,-2-5 2-15,4-3-1 16,2-5-2-16,4-1 2 15,3-7 0-15,4 0 0 0,1-5-1 16,3-2 1-16,3-2 0 16,-4-2 0-16,8-1 2 15,-8 3-1-15,2-2 0 16,0 0-1-16,3 4-1 16,-8 4 0-16,-1 1-9 0,-7 2-34 15,-6-4-111-15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3-06T07:00:54.96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10925 5324 358 0,'-5'0'13'0,"-2"0"21"16,6 0-9-16,1 0-11 15,0-1-13-15,0 1-1 16,0 0 0-16,0 0-6 16,5 0 8-16,4 0-1 15,2 1 1-15,4 3 1 0,0 0-3 16,6 2 0-16,4-1 3 15,5 0 10-15,8-3-2 16,3-2-4-16,6 3-4 16,3-2-3-16,6-1-1 15,1 0 2-15,1 0 0 0,3 0-2 16,2 0 0-16,3 0 2 16,-2 0-1-16,3 0 0 15,3-1 0-15,2-4 1 16,1 0-1-16,0-2 1 0,0 0 0 15,-2 2-2-15,0-1 2 16,-3 1-1-16,-3 0 0 16,-6 1 3-16,-5-1-3 15,-11 2 1-15,-4-3 1 16,-10 4-3-16,-2 2 1 16,-7 0 1-16,-3 0-1 15,0 2-2-15,-5 4-26 0,-8 1-108 16,-4-4-112-16</inkml:trace>
  <inkml:trace contextRef="#ctx0" brushRef="#br0" timeOffset="33232.844">20544 14336 320 0,'0'-2'65'0,"0"0"-23"0,2 0-27 15,-1 2-9-15,3 0-4 16,-1 0-1-16,4 0 0 16,-2 0 0-16,2 0-1 15,-2 0 2-15,4 0 2 16,2 4 2-16,-2 1 5 0,1 2-4 15,2 4-1-15,0 1 0 16,1 1-1-16,1 1-2 16,2 4 5-16,2 0-2 15,0 0-1-15,1 3 1 16,1 1-6-16,2-1 2 0,-1 4-3 16,1 1 2-16,1 1 0 15,1 4-1-15,-1 1 1 16,2-1 0-16,2 2 1 15,0 2 0-15,2-3 1 16,0-2-3-16,0-1 1 0,1 0-1 16,1-5 0-16,-1 2 1 15,6-5-1-15,-4-5 0 16,0 0 0-16,1-5 1 16,-1-2-1-16,2-4 1 15,-2-1 0-15,-1-4 0 0,-1 0 0 16,3-4 2-16,-1-6 3 15,2-5-3-15,1-1-1 16,2-3-2-16,1-7 0 16,1 0 1-16,1-6-1 15,-2-2 0-15,-1-3 0 16,2-3 0-16,0-2-1 0,-2-3-3 16,-1 0-1-16,-2-1 3 15,2-2 1-15,-2 2 1 16,-2-4 0-16,1 0-1 15,-5 0-2-15,-1-4-6 0,-3 2-2 16,0-3-4-16,-5-2 2 16,-1 0 7-16,0-4 4 15,-2 1 2-15,2-1 0 16,-2-2 1-16,2 1-2 16,2 2 2-16,0-3-1 0,3 2 1 15,-4 2 0-15,3-5-1 16,4 4 0-16,-6-1 0 15,2 0 0-15,-2 4 1 16,2-1 2-16,1 2 0 16,0 3-2-16,3 1-1 15,1 4 0-15,0 3-1 16,-2 3 1-16,1 2-2 0,1 4 2 16,-1 8 0-16,1 0 0 15,-2 6 0-15,0 4 0 16,1 4-1-16,-2 3 1 15,-2 4-1-15,0 5 1 0,-2 2 0 16,2 0-3-16,-2 9 3 16,0 6 1-16,1 4 1 15,-1 6-2-15,0 5 0 16,-2 4 0-16,-1 7 0 16,0 6 0-16,-5 3 0 0,1 3-2 15,1 6 1-15,-1 2 1 16,0 3 0-16,-2 0 0 15,3 0 0-15,0-2 0 16,2 0 0-16,3-7 0 16,0-2 0-16,1-5 0 15,2-5 0-15,-1-4 0 0,4-7 0 16,-3-3-1-16,1-6 1 16,0-7 0-16,1-3 0 15,-1-7 0-15,1-6 1 16,-3 0 3-16,0 0 10 0,3-10-2 15,-3-8 0-15,2 1-2 16,1-11-2-16,1 2-4 16,2-3-3-16,2-1 0 15,-1 0-1-15,3 3-1 16,-1 1 1-16,1 5-1 16,-1 2-8-16,-3 5 1 0,-3 2 1 15,-1 4 3-15,1 3-1 16,-5 2 3-16,3 3 1 15,-2 0 0-15,1 10-1 16,-1 2-2-16,2 10-4 0,-3 4 3 16,3 3 1-16,-4 10 3 15,0 4-1-15,0 4 0 16,-4 4-1-16,3 6 3 16,-5 2-1-16,4 6 1 15,0-2 0-15,1 9 0 16,-2-4 2-16,2 5-2 0,0 0 1 15,2 2 0-15,-2-2 3 16,1 4-2-16,2-2 0 16,-2 0-1-16,5-2 0 15,-2-2 1-15,1-3-2 16,3 0 1-16,3-4 1 0,0-3-2 16,3-3 0-16,3-2 1 15,0-1 0-15,4-5 0 16,0-4-1-16,-1-7 1 15,-1-3-1-15,2-7 1 16,-2-6-1-16,0-7 1 0,0-5-1 16,-2-8 2-16,2-3 0 15,-1 0 3-15,-2-14-3 16,1-4 0-16,-4-5 1 16,1-4 0-16,-3-7-1 15,1-3-1-15,0-2 0 0,-2-4 0 16,4-4-1-16,-3 1 0 15,1-1 0-15,-2 0 0 16,2 2 1-16,-4-3-2 16,0 3-1-16,-3 3-2 15,-1 1 0-15,-1 3 3 16,-2 4-1-16,-1 5 2 0,0 4 0 16,-4 7 0-16,1 1-1 15,-2 6 0-15,1 8 0 16,-1 3-1-16,3 0 0 15,-2 3-6-15,1 11-1 16,-1 4 5-16,-1 4 1 0,3 6 2 16,-1 3 2-16,-1 4 2 15,2 6-1-15,4 2 3 16,0 5-1-16,-1 5-1 16,2 1-1-16,1 3-1 15,-1 2 1-15,-1 0-3 0,0-2 2 16,-1-2-2-16,0 1-2 15,3-8 0-15,1-2 2 16,2-1 1-16,0-8 0 16,3-3 1-16,2-5-1 15,-2-6-1-15,0-7 2 16,2-5-1-16,-2-7-2 0,0-4 1 16,-3-2 4-16,7-16 2 15,-2-7 2-15,6-9 2 16,-3-9-5-16,4-9-3 15,-1-5 0-15,3-9-2 0,-1-3-12 16,-3-5-6-16,1-6-1 16,-2-1-2-16,-4-2-4 15,-3-8-1-15,-3-1-10 16,-1-7 4-16,-3-1 6 16,-2-5 6-16,-2 0 3 0,-3-4-2 15,-2-2 8-15,2 1 1 16,-4-3 6-16,1 1 7 15,-2 0 19-15,3 3 2 16,-2-2 16-16,1 2 5 16,1 1-1-16,2-1-10 15,-2 4-12-15,2-4-7 16,2 8-3-16,1-3-4 0,2 2-6 16,3 2 0-16,-1 4-1 15,1-3-3-15,2 3-4 16,0 5-3-16,-1 4-3 15,1 3 6-15,1 1-1 0,4 4 7 16,-4 1 11-16,4 4-12 16,0 1 2-16,2 5 1 15,-2 2 0-15,2 8 1 16,-1 0 2-16,1 5-1 16,2 6 0-16,1 3-2 0,4 5 0 15,0 3 0-15,1 4 0 16,3 5 3-16,-1 2 0 15,2 9-3-15,-3 4 0 16,0 6 0-16,-2 6-1 16,-2 0-1-16,-2 11 1 15,1 9-1-15,-3 5 1 0,3 5-1 16,-3 5 1-16,1 5 0 16,1 6-1-16,-3 4 0 15,1 6-2-15,-1 6 3 16,-2 6 0-16,2 3 0 15,-2 7 0-15,-3 9 0 0,3-2 0 16,-1 7 0-16,1 5 0 16,0 4 0-16,2 5 0 15,-1 2 1-15,6 6 0 16,0 3 0-16,2 0-1 16,5 5 0-16,5 1 1 0,1 0-1 15,2 2 0-15,4 0 0 16,-4 0 0-16,0 0 0 15,2-3-2-15,-3 0 1 16,-1-1 2-16,-3-2-2 0,5 1 2 16,-1-4 0-16,3-2 3 15,-2-3-2-15,0-6-2 16,0-1 1-16,1-10-1 16,-3-5 1-16,-2-6 2 15,-2-5-1-15,-3-7-2 16,-1-7 0-16,-3-4 1 15,-1-8 0-15,-3-7-2 0,-2-8 2 16,1-6-1-16,-1-8 1 16,-2-9 0-16,1-8 0 15,-4-6 11-15,2 0 11 16,-1-18 0-16,-1-7-6 16,2-9-9-16,-3-7-6 0,2-9 0 15,3-9-3-15,-2-5-3 16,0-4 0-16,3-7 2 15,1-5 2-15,3-1 0 16,0-2 3-16,-2 1 1 16,2-2 2-16,-2 6 1 15,-3 1-1-15,-2 11-1 0,-5 7-1 16,-5 11-4-16,-5 7-5 16,-7 10-22-16,-5 5-40 15,-3 6-42-15,-14 2-228 16</inkml:trace>
  <inkml:trace contextRef="#ctx0" brushRef="#br0" timeOffset="35170.3152">21757 14501 332 0,'7'-8'29'16,"0"-2"-19"-16,1 3-3 0,5 4-5 15,3 1-2-15,4 2 1 16,4 0-2-16,0 5 0 15,7 10 2-15,-3 4-1 16,3 3 1-16,1 1 6 16,-5-2-4-16,-5-1-3 15,-2-4 1-15,-8-3-2 0,-3-5-12 16,-6-4 10-16,-1-2 0 16,-2-2 9-16,0-6 29 15,0-7 15-15,-3-3-39 16,-4-8-11-16,-2-3 0 15,-4-1 2-15,-1 1 4 0,-1 2-1 16,0 2-1-16,0 6 0 16,2 7 0-16,3 8-2 15,0 2 0-15,2 9-1 16,1 12-2-16,2 8-2 16,-7 5 3-16,5 3-1 15,0-2 1-15,0-5 1 0,1-4 0 16,1-8-2-16,3-8-10 15,0-2 2-15,2-8 0 16,0 0 7-16,0-3-5 16,0-10 3-16,6-5-3 15,-3-6 1-15,3 4 4 0,-2 0 1 16,-1 2 6-16,-1 6 7 16,-2 4-4-16,2 6 7 15,-2 2 4-15,1 6-12 16,1 8-5-16,0 6-1 0,1 0-1 15,4 3 1-15,5-1-13 16,5-5-19-16,3-10-37 16,11-7-127-16</inkml:trace>
  <inkml:trace contextRef="#ctx0" brushRef="#br0" timeOffset="36654.9718">24378 14555 292 0,'2'0'92'16,"-2"0"-62"-16,3 0-24 0,1 2-5 16,3-1-2-16,2 5 1 15,4-4-1-15,-1 5-4 16,3-2-12-16,-1 0 4 15,1-1 6-15,-5-2 8 16,-1 1 0-16,-4-1-1 16,-1-2 2-16,-2 0 3 0,-2 0 2 15,0 0 5-15,0 0-3 16,0-5-7-16,0-1 0 16,0 1-1-16,-2-2 0 15,-2 1 5-15,-3 3 6 16,-2 1-5-16,-4 2-1 0,-1 2-1 15,0 9-2-15,-2 5 3 16,-1 5-1-16,5 2 5 16,3 4 3-16,4-1-3 15,5-2-8-15,0-2-2 16,9-7-13-16,6-5-14 16,9-5 13-16,1-5-12 0,7 0-3 15,-3-4-14-15,0-6-10 16,-2 1 0-16,-2 0 16 15,-2-5 10-15,-3 6-3 16,0 1-22-16</inkml:trace>
  <inkml:trace contextRef="#ctx0" brushRef="#br0" timeOffset="37326.7977">25256 15176 408 0,'-2'0'62'16,"0"0"-47"-16,1-4-12 15,-1-3-6-15,2 1-17 16,0-1-21-16,0 0-39 16,0-2-20-16,5 0 21 15,0 4 36-15,2-1 24 0,-1 3 40 16,0 1 29-16,-3 0 34 15,1 1-38-15,-1 1-8 16,1 0-8-16,-1-2-8 16,0 2-9-16,0 0-9 15,1-4-2-15,-4 0 1 16,0 0 1-16,0-4-1 0,0-2-2 16,0-5 0-16,0 2-2 15,-7-2 0-15,1-3 2 16,-1 1 0-16,0 3-1 15,0 4 0-15,-3 1 1 16,3 5 2-16,2 4 5 0,1 0 5 16,-1 4-3-16,5 7-4 15,0-1-3-15,0 2-2 16,2 3 0-16,8-4 0 16,2-1-5-16,7-5 3 15,1-2-2-15,-1-3-1 0,-1 0-3 16,2-3 5-16,-6-3-7 15,-1-3-1-15,-5 1 7 16,-3 3 3-16,-2 0 4 16,-3 1 2-16,0 0-3 15,0 4-3-15,0 0-8 16,2 0-20-16,3-1-76 0,6-1-123 16</inkml:trace>
  <inkml:trace contextRef="#ctx0" brushRef="#br0" timeOffset="37826.7609">26420 14408 303 0,'7'8'89'15,"3"-1"-56"-15,7 2-28 16,4 3-1-16,7 1 4 0,4 1-5 15,0-3-2-15,-1-4 0 16,-4-3-19-16,-5-4-7 16,-3 0 15-16,-9-4 7 15,-1-9 4-15,-5 1 4 16,-2-6 5-16,-2 0 4 16,0 0 1-16,0 1-2 0,0 0 5 15,0 4-4-15,0 1-3 16,0 7 0-16,0 2-2 15,0 3-3-15,0 0-4 16,5 8-6-16,4 9-4 16,0-2 3-16,7 3-5 15,0-1-14-15,6-5-7 0,1-9-4 16,3-3-34-16,1-8-31 16</inkml:trace>
  <inkml:trace contextRef="#ctx0" brushRef="#br0" timeOffset="38357.9759">26718 13386 373 0,'0'-3'68'16,"0"-3"-63"-16,5 3-5 16,2 1-13-16,5 2 9 15,1-1 4-15,7-1 0 0,1-2-3 16,3-2-17-16,0-1-4 15,-5-5 10-15,1 0-19 16,-8-2 11-16,-4-3 15 16,-5-1 7-16,-3 3 15 15,0-2 27-15,-1 9-6 16,-4-2-6-16,0 5-11 0,0 2-5 16,3 3-7-16,-1 0-5 15,1 5-4-15,0 9-1 16,2 0 3-16,0 8-1 15,2-2 2-15,7-2-2 16,2-6-14-16,1-4-16 0,4-3 4 16,2-5 15-16,0-6 7 15,0-9 1-15,2-3-1 16,0-8-1-16,-1 2-6 16,5-4-12-16,-2 2-30 15,4-1-70-15</inkml:trace>
  <inkml:trace contextRef="#ctx0" brushRef="#br0" timeOffset="39279.7827">30102 14840 335 0,'4'2'50'16,"0"0"-29"-16,-1-2-7 15,3 1-8-15,2 2 1 0,-1 1-3 16,3 4-3-16,2-4 0 16,1-2-1-16,-2 2-1 15,3-2 0-15,2-2 0 16,0 0-1-16,2-2 0 0,2-6 1 16,3-3 1-16,0-1-1 15,1-1 1-15,-2 1-4 16,-6-1 1-16,-5 2 0 15,-8 1-4-15,-3 2 2 16,-6 1 5-16,-8 6 0 16,-6 1 1-16,-2 0 6 0,0 1 7 15,2 16-3-15,2 2-2 16,5 4-7-16,3 1 3 16,3 5 0-16,5-4-4 15,2-3-8-15,4-6-11 16,11-8-11-16,9-5-11 15,8-6 16-15,2-14-65 0,0-12-112 16</inkml:trace>
  <inkml:trace contextRef="#ctx0" brushRef="#br0" timeOffset="45608.0504">22133 14350 178 0,'7'-7'41'0,"-3"1"1"0,-1 1-16 15,-3-1-3-15,4-1 2 16,-4 4-11-16,0-2-5 15,0-1-3-15,2-1 1 16,-2 0-2-16,1 2-4 16,-1-3 1-16,2 3-2 15,-2-2 0-15,0 2 1 0,0-3-1 16,0 1 0-16,-3-2-6 16,-6 1 0-16,-2-2-1 15,-7 2-4-15,4-2 3 16,-2 4 5-16,2-2-4 15,-3 5 0-15,3 3 2 0,-3 0-6 16,4 0 1-16,-6 0 4 16,4 2 0-16,-4 5-3 15,4 1 9-15,-2 2 3 16,2 2-2-16,1 2 0 16,0 0 2-16,1 4-1 15,1 4 0-15,2 3 5 16,3 3 0-16,2 4-4 0,5 2 1 15,0 2-1-15,0 1 8 16,0 5-5-16,7-3-4 16,4 1-1-16,0 0-1 15,3-1-4-15,2-2 4 0,0 0-4 16,4-4 8-16,0-4-4 16,-1-4 0-16,1-5 9 15,4-7-2-15,3-3 5 16,0-7 4-16,4-3 4 15,3 0-4-15,-2-14-7 0,2-2-6 16,0-4-2-16,-5-1-1 16,-2-3 1-16,-5 1 0 15,-1-2 11-15,-7 4-9 16,0-4-1-16,-5-1 3 16,-4 1 0-16,1-5 5 0,-6-1-2 15,0 0 9-15,0-2-4 16,-1-3 8-16,-9 0-20 15,1 2-3-15,-5 1 0 16,0 0-5-16,-5 5 1 16,-3 1 0-16,-4 4-5 0,-4 3-7 15,-3 6 10-15,-1 3 8 16,0 6-2-16,-8 5-7 16,3 0-16-16,0 9-19 15,2 7-40-15,-4 5-55 16</inkml:trace>
  <inkml:trace contextRef="#ctx0" brushRef="#br0" timeOffset="48045.5159">22305 14428 171 0,'0'0'180'0,"0"0"-135"0,0 0-18 15,0 0-19-15,2 0-7 16,-2 0-1-16,0 0 1 16,2 0-2-16,-1 2-6 0,1 0-5 15,3-1 10-15,-2 3 1 16,4 0 0-16,0-2 1 16,-2-1-2-16,3-1 4 15,1 2-1-15,-2-2 1 16,0 0 5-16,1 2 0 0,-3-2-3 15,0 2-2-15,-1-2-1 16,1 3 0-16,-2-3-1 16,4 2 2-16,-6 0-2 15,4-2 0-15,-1 1 1 16,-1 1-1-16,1 0 0 16,-1 0 1-16,3-2 0 0,-2 2-1 15,1 0 0-15,0-2 1 16,2 1-2-16,0 1 1 15,5 0-7-15,-2 0-20 16,2-2-23-16,-4 0-69 16,-1-4-61-16</inkml:trace>
  <inkml:trace contextRef="#ctx0" brushRef="#br0" timeOffset="49123.5644">27612 11105 275 0,'-11'0'7'0,"0"0"4"0,-2 0-7 16,1 0-6-16,2-4-23 15,-4 1-1-15,1-1 10 16,1-1 4-16,0-1 11 16,5-1 5-16,0 2 20 15,1 0 9-15,4-3-4 0,2 3-3 16,0-4-7-16,2 4-13 15,11 0-3-15,1 1 1 16,8 0 1-16,5 3-2 16,-2 1-2-16,6 0-1 15,-1 9 0-15,2 5 0 16,-3 4-1-16,0-1 1 16,-3-1-1-16,-1 1-1 0,-1-7-5 15,0-3-3-15,-5-3-17 16,-4-4 10-16,-3-2 20 15,-1-10 7-15,-6-12 0 16,-5-4 15-16,0-4-1 0,-3 0-1 16,-7-2 1-16,0 5-2 15,-1 8-6-15,0 6-6 16,-3 14 3-16,-6 6-13 16,-1 29-8-16,-6 19 5 15,-9 19-8-15,-9 23-1 16,-9 14-16-16,-9 5-77 0</inkml:trace>
  <inkml:trace contextRef="#ctx0" brushRef="#br0" timeOffset="50217.2501">22203 14291 396 0,'-7'0'23'16,"-1"0"-8"-16,5 0-9 16,-1 0-2-16,4 0 3 15,0 0 7-15,0 0 0 16,0-2-6-16,0 0-7 0,0 1-2 16,0-5-8-16,0 1 1 15,6-4 3-15,5-2 0 16,5-5 3-16,5-2 2 15,8-5-2-15,7-2 5 16,8-7-2-16,2-4 1 16,10-1-2-16,1-4 0 0,8-7 1 15,6-4-1 1,11-3 1-16,6-4-1 0,9-4 0 16,8-4 0-16,7 0-2 15,0 1-11-15,7-5-4 16,-2 3-11-16,1-1 14 15,1-1 10-15,0 1 3 0,1-1 1 16,-2 1 1-16,2 1-1 16,1-1 0-16,-1 2 0 15,2 1 3-15,2-1 4 16,3-5 3-16,1-1-1 0,2 2 3 16,-1-5-2-16,-3 5-4 15,-8 5 0-15,-10 6 1 16,-13 8-5-16,-7 10 0 15,-14 6 0-15,-9 3-2 16,-12 10 0-16,-4 6 0 16,-7 2 0-16,-5 5 0 0,-5 0-12 15,-3 3-13-15,-6 2-11 16,-7-1-21-16,-5-3-49 16,-8 1 0-16</inkml:trace>
  <inkml:trace contextRef="#ctx0" brushRef="#br0" timeOffset="50482.8369">25909 11901 211 0,'-15'-7'86'0,"1"-1"-78"0,2 1 17 16,5 0-4-16,-1 0 1 16,5 2 1-16,1-1 1 15,2 1-11-15,0-1 2 16,4 1-10-16,10 2 1 15,10-3-8-15,3 3 2 16,9 3 2-16,1 0 1 0,1 7-2 16,-2 9 0-16,-4 7 0 15,-7 8-3-15,-8 7 1 16,-14 11-3-16,-3 5-7 16,-22 12-7-16,-12 1-25 15,-8 0-65-15,-9 0-144 16</inkml:trace>
  <inkml:trace contextRef="#ctx0" brushRef="#br0" timeOffset="51795.3586">21930 14483 144 0,'-7'0'64'0,"2"0"-31"0,0 0 9 16,0 0-16-16,2 0-5 15,1-1-7-15,0-3-1 16,1-3-4-16,1 0-1 16,0-6 4-16,0-1 1 15,0 0-10-15,0-6-3 0,0-3 1 16,1 0-1-16,6-6 1 15,3-1 0-15,-1-2-2 16,5-2 1-16,-3 0 2 16,3 2 5-16,3-2 0 15,-4 2-4-15,2 1 3 0,-1 3 7 16,-1 0-5-16,0 2 0 16,-3 3-4-16,1 6-3 15,-4-5-2-15,0 4 1 16,-3 2-6-16,-1 0-3 15,2 4-2-15,-5-1-3 0,1 4-3 16,-1 0-4-16,0 2-19 16,0 2-53-16,0 0-25 15</inkml:trace>
  <inkml:trace contextRef="#ctx0" brushRef="#br0" timeOffset="52154.6931">22071 13880 215 0,'0'4'35'0,"-2"0"-21"16,-3-1 4-16,2 1 5 16,1-2-7-16,2-1-1 15,-2 1-7-15,2-2-2 16,0 0 3-16,0 0 10 15,0-7-9-15,2-4-5 0,0-3-2 16,4-2 2-16,-1-4 5 16,1-1 2-16,-1-2-2 15,0 0-2-15,0-1 3 16,3 3-1-16,-1 4-3 16,4 0-2-16,0 3-3 0,-1 5 0 15,4 5-2-15,5 4-1 16,4 11-4-16,3 17-22 15,4 14-16-15,-2 11-24 16,2 9-72-16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3-06T07:15:31.64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10120 5527 357 0,'9'-9'18'0,"3"1"4"0,8 0-14 15,2-1-10-15,7 2 9 16,3-1-5-16,6 0 1 16,3 1-3-16,4 2 1 15,5-3 1-15,6 3 0 16,5 0 1-16,5 0 0 0,8-2 0 15,5 1-1-15,4 1-2 16,3-2 1-16,2-3 0 16,1 3-1-16,-3-4 0 15,-3 2 0-15,-2-1 0 16,-7 0 0-16,-6 0 1 16,-5 5-1-16,-9-2 2 0,-5 2-2 15,-7 2 0-15,-8-2 0 16,-5 4-2-16,-5-3 4 15,-7 2-4-15,-4 1 2 16,-6 1 2-16,-3 0-9 0,-4 0-21 16,0 0-23-16,-11 3-39 15,-7 5 17-15,-9-1-41 16</inkml:trace>
  <inkml:trace contextRef="#ctx0" brushRef="#br0" timeOffset="328.1262">10646 5645 169 0,'-27'4'12'16,"6"-3"55"-16,3 1-38 15,10-2-1-15,3 0-5 0,5 0 6 16,0 0-7-16,7-3-8 16,15-8-2-16,7-2-6 15,10-4 5-15,11-1 1 16,13-2 3-16,9 0-5 16,9-1-7-16,5 0 4 15,11 3-6-15,3 2 0 0,7 7-1 16,-2 0-8-16,-3 2-52 15,-2-6-210-15</inkml:trace>
  <inkml:trace contextRef="#ctx0" brushRef="#br0" timeOffset="6281.1388">24557 9070 391 0,'0'-23'13'15,"0"0"20"-15,2 1-12 0,-2 4-3 16,1 2 6-16,2 4-14 16,-3 3-6-16,2 0-2 15,-2 3-1-15,3 3-2 16,-3 1 0-16,0 2-2 0,2 0-1 15,2 2-18-15,1 12 12 16,2 6 8-16,2 9 0 16,0 8 3-16,0 4-1 15,-2 3-11-15,-3 3-20 16,-2-6-10-16,-2-4 0 16,0-7 3-16,0-9 25 15,-2-7 12-15,-6-5 2 0,1-8 19 16,-3-1 12-16,-5 0-9 15,-1-10-14-15,-2-5 1 16,-1-8 8-16,-1-4-4 16,3-6 1-16,3-5 4 15,-1-3-1-15,8 0-3 0,4-2-9 16,3 6-4-16,0 1-2 16,0 9-4-16,10 2 1 15,2 7 2-15,2 6 1 16,1 1-1-16,2 4-3 0,1 6 9 15,4 1-3-15,-1 1-7 16,-1 11 3-16,-4 5 1 16,-3 2-3-16,-3 3 2 15,-8-1 0-15,-2 0-5 16,0-1-1-16,-7-4-10 16,-3-2-3-16,0-7-33 0,8-7-89 15</inkml:trace>
  <inkml:trace contextRef="#ctx0" brushRef="#br0" timeOffset="6468.631">25079 8904 470 0,'2'9'41'15,"-2"2"-39"-15,2 7-4 16,2 5 2-16,2 9 1 0,2 7-1 15,3 0 0-15,2 2-36 16,-1-7-58-16,3-5-135 16</inkml:trace>
  <inkml:trace contextRef="#ctx0" brushRef="#br0" timeOffset="7202.9531">26352 8742 304 0,'1'-15'11'0,"-1"3"30"15,0 1-9-15,0 4 6 16,0 2-14-16,0 5-1 16,0 1-17-16,0 21-8 0,-5 8 1 15,-5 12 1-15,-5 11 0 16,-4 6-10-16,-1 2-34 15,-2-10-28-15,5-10-107 16</inkml:trace>
  <inkml:trace contextRef="#ctx0" brushRef="#br0" timeOffset="7718.5281">26773 8477 232 0,'8'0'244'0,"0"0"-227"16,1 0-13-16,0 8-9 16,4 15 4-16,1 6 0 0,1 10-2 15,-1 2 2-15,-3 9 2 16,-2-6-5-16,-2 1-6 15,-4-8-1-15,1-6 4 16,-4-10 0-16,1-6 3 16,-1-10 4-16,0-5-1 0,-1 0 16 15,-8-13 1-15,-1-8-10 16,-7-8-3-16,-2-6 0 16,-1-8-1-16,-2-7-2 15,3-2 0-15,4 1 4 16,4-1-1-16,8 4-5 15,3 3 4-15,2 6 0 16,12 3-4-16,4 6 0 0,3 5 2 16,4 6-5-16,1 7 3 15,-3 7 3-15,-1 5 4 16,-3 0-6-16,-6 14-4 0,-6 4 2 16,-5 9 3-16,-2 1-1 15,-11 2 0-15,-7 7 2 16,-5-4 1-16,2 3-9 15,2-4-29-15,11-3-20 16,6-4-50-16,2-9-27 0</inkml:trace>
  <inkml:trace contextRef="#ctx0" brushRef="#br0" timeOffset="7937.2749">27059 8569 287 0,'16'-8'52'0,"-1"3"16"16,-3 2-25-16,4 3-8 15,0 0-14-15,1 12-13 0,-3 4-5 16,0 7-2-16,-3 4-3 16,-6 5 4-16,-3-2 0 15,-2 1-2-15,0-6 2 16,0-5 2-16,0-4-1 0,5-6-2 16,15-6 2-16,19-4-2 15,21-9 1-15,21-11-21 16,16-13-64-16,18-16-199 15</inkml:trace>
  <inkml:trace contextRef="#ctx0" brushRef="#br0" timeOffset="10671.5623">24507 10083 407 0,'-5'0'-11'16,"-1"0"23"-16,1-4 0 15,1-1-9-15,2 4 3 0,2-1-3 16,0 0-1-16,0-2 6 16,9-1-6-16,8-2 0 15,10-4 3-15,10-2 2 16,6-1-6-16,8-2-1 15,4-4-1-15,3 3 0 16,-3-5 3-16,3 1 1 0,-4-3 7 16,-4 3 4-16,-5 2 1 15,-8 1 1-15,-4 7-4 16,-12-2-7-16,-6 7-2 16,-8 2-4-16,-2 0-4 0,-3 2-29 15,-2-3-19-15,4-5-81 16</inkml:trace>
  <inkml:trace contextRef="#ctx0" brushRef="#br0" timeOffset="11218.3842">26659 9626 209 0,'-7'0'4'0,"6"0"-3"16,-3 0-4-16,2 0 5 15,1 0-1-15,1 0 5 16,-2 0 5-16,0 0-4 0,1 0-1 15,-1-4-4-15,-2 3-2 16,3-2 7-16,-3 0 24 16,4 0-6-16,0-2 5 15,2-1 1-15,12-2-5 16,15-2-9-16,12-1 4 0,16-3 7 16,14-1-4-16,13 0-5 15,9 0-11-15,13-2-3 16,-2 4-3-16,-2 6-3 15,-10 3-2-15,-16 3-49 16,-20-2-92-16</inkml:trace>
  <inkml:trace contextRef="#ctx0" brushRef="#br0" timeOffset="15421.3442">11500 11071 370 0,'-8'-7'10'0,"-1"-4"4"16,2 4 0-16,1 2-3 16,2 1-8-16,1 3-3 15,1-1 1-15,0 2-1 16,2-2 1-16,-1 0-1 15,1-2-1-15,0 1-1 0,0-1 4 16,5-1 1-16,10-2 0 16,4-4 4-16,8 1-1 15,7-5 1-15,6-1-3 16,3 0 1-16,0 0-3 16,-1 0 1-16,-5 0-4 15,-1 1 3-15,-7 5-1 16,-6 1 0-16,-5 2 0 0,-5 1 0 15,-6 3-2-15,-2 1 1 16,-3 0-2-16,-2 2 0 16,0 0 3-16,0 0 5 15,0 0-3-15,-6 4-3 0,-4 7 4 16,-8 3-3-16,-8 7-1 16,-4 11-12-16,-11 4-20 15,-4 2-43-15,-5-3-134 16</inkml:trace>
  <inkml:trace contextRef="#ctx0" brushRef="#br0" timeOffset="15999.4083">11492 12236 316 0,'1'0'19'0,"1"0"9"16,3-6-21-16,5-1 0 15,2 0-2-15,7-2 4 16,0-1 3-16,6-5-2 16,6-1-3-16,1-2-1 15,4-1-3-15,2 0 4 16,-2-1-3-16,-2 0-1 15,-5 4 0-15,-2 3-1 0,-6 4 0 16,-3 2 0-16,-6 7-4 16,-4 0-10-16,-8 7-57 15,-13-3-129-15</inkml:trace>
  <inkml:trace contextRef="#ctx0" brushRef="#br0" timeOffset="18640.0689">21847 10964 135 0,'10'-9'76'0,"-3"-2"-72"16,2 1-4-16,-3 1 2 16,2 0 3-16,1 1 11 15,-2 2 8-15,4 0 3 16,-2 1-17-16,3 1-7 15,0 1-2-15,0 1-1 16,0-1 1-16,3-1-1 0,-1-2 2 16,3 1 8-16,-2-2 5 15,4-4 0-15,-1 1-2 16,1-1-1-16,5-3-1 16,-3 0 1-16,0-1 6 15,5 1 2-15,-1-2 7 16,0 1-12-16,1 2-1 0,-2 1-3 15,0 4-7-15,-3 1-2 16,-2 2-1-16,-5 0-1 16,-6 5 1-16,-1 0-2 15,-2 13-28-15,-5-1-39 16,-13 0-70-16</inkml:trace>
  <inkml:trace contextRef="#ctx0" brushRef="#br0" timeOffset="21468.0954">21487 12118 184 0,'-10'-7'40'0,"5"4"0"16,0-3-23-16,3 2 1 15,2 0-2-15,0 3-3 16,0-2-8-16,0-1 2 15,9 1-5-15,4-3-8 0,4 1 17 16,5-2-17-16,7-2 22 16,5 0-10-16,7-2 1 15,6-2 0-15,4 1 1 16,2-5 1-16,3 5 1 16,-2-5 0-16,-4 3 5 15,-7-1 3-15,-4 5 2 0,-8 0-9 16,-6 8-7-16,-5 2-4 15,-6 0-2-15,-7 12-32 16,-7 3-33-16,-25 2-81 16</inkml:trace>
  <inkml:trace contextRef="#ctx0" brushRef="#br0" timeOffset="23749.2895">12296 11151 393 0,'-10'-12'-11'0,"-1"-6"21"0,7 0 2 16,2 1 8-16,2 0-13 16,0 3-7-16,0 2 0 15,0 3-11-15,2 1-2 16,-2 5-5-16,0 1 6 16,-4 2 1-16,-11 0 0 0,-7 0-8 15,-9 9 13-15,-3 0 6 16,-8 5 2-16,-4 1 0 15,-2-2 6-15,-2 4-2 16,-3 3-3-16,-4-1 9 16,-6 10-1-16,-5 4-4 0,-2 12-3 15,-4 5-2-15,-1 9 4 16,2 7-3-16,4 4-1 16,7 5 1-16,8 3 1 15,6 2-3-15,7 2 2 16,11 2-3-16,5 4 0 15,11-4-1-15,9-3 0 0,5-2-2 16,12-5 1-16,13-6 1 16,6-8-2-16,8-11 1 15,7-6-3-15,8-11 1 16,9-12 8-16,8-9-3 16,7-11 4-16,3 2 1 0,3-20-3 15,2-9-1-15,2-7-1 16,-1-4-1-16,-1-5 1 15,0-1-1-15,-2-4 1 16,-1 1 8-16,-6-1-7 0,-8 0-2 16,-8-3 1-16,-10 0-1 15,-11-3 2-15,-12-4 5 16,-8-2 1-16,-13-4-3 16,-7-3-3-16,-3-1 6 15,-16 1-5-15,-8-1-4 16,-4 2-1-16,-7 2 3 0,-5 3-8 15,0 2 6-15,-6 6 0 16,-3 3-4-16,-7 8-6 16,-13 10-4-16,-11 13-26 15,-17 10-44-15,-22 9-75 16</inkml:trace>
  <inkml:trace contextRef="#ctx0" brushRef="#br0" timeOffset="25905.3905">13209 7885 158 0,'-6'0'8'0,"-12"-7"35"16,18-1 18-16,4-8-17 15,12 1-22-15,11-4-1 0,7-3 2 16,5-2-4-16,10-2-3 15,1-1-5-15,2 2 0 16,1-1-7-16,-5 2-3 16,-9 9 0-16,-9 2 0 15,-11 8-1-15,-19 5 0 0,-25 26-34 16,-30 19 1 0,-25 16-47-16,-30 12-49 0</inkml:trace>
  <inkml:trace contextRef="#ctx0" brushRef="#br0" timeOffset="27233.4534">16930 6688 390 0,'-8'0'3'0,"-5"-12"-10"0,13 4-14 16,0 7-13-16,13-1-84 16,5 1 57-16,4-3-44 15</inkml:trace>
  <inkml:trace contextRef="#ctx0" brushRef="#br0" timeOffset="28108.3469">18881 6804 61 0,'-3'-3'20'16,"-1"-1"-4"-16,1 1 5 16,1-1-2-16,0 2-6 15,2-3-1-15,-2 0 1 16,2 1 2-16,-1 2-1 15,1-2-9-15,0 3-4 16,0-1-10-16,0 2-36 0,0-1-55 16</inkml:trace>
  <inkml:trace contextRef="#ctx0" brushRef="#br0" timeOffset="32014.888">14481 8162 48 0,'-6'0'8'0,"2"0"30"15,-3 0-2-15,4 0-10 16,-4 0-4-16,2-2 0 15,0-1-2-15,2 3-5 16,-1 0-6-16,1-3 6 16,1 3-7-16,0-1-3 15,2 1 0-15,-3 0-3 0,3 0-3 16,0 0-3-16,0 0-6 16,5 0 18-16,2 0-6 15,5 0 5-15,8 0-5 16,4 4-3-16,6-1 3 0,4-1-2 15,4 0-9-15,3-1 1 16,2 1 12-16,2-2-6 16,0 0 6-16,3 0-8 15,6 2 10-15,2 0-5 16,7 1 0-16,7 1 0 16,6 1 0-16,6 1-4 0,7-1 5 15,5-2-18-15,3 1 13 16,9-1-10-16,1 1 4 15,10 0 3-15,4-2-24 16,6-2 35-16,6 0-3 16,2 1 0-16,3-1-4 0,2 0 1 15,0 2 4-15,0 0-3 16,6-2-2-16,-1 0 12 16,0 2 7-16,1-2 13 15,-3 0-13-15,1 0-10 0,-3 1-5 16,-2 1 4-16,2 0-5 15,-4 0 0-15,4 0 1 16,-2 0 7-16,0-1-8 16,-3 1 1-16,0-1-2 15,-6-2 0-15,-2 1 0 16,-4 0 0-16,-6 0 0 16,-3-2 1-16,-7-3 4 0,-2 1 9 15,-7-3-6-15,-6 0 4 16,-6-2 0-16,-7 2-1 15,-1-2 2-15,-4 0 2 16,-4 0-3-16,-7 6-5 16,-4-1-1-16,-12 4-9 0,-7 7 1 15,-16 11-31-15,-14 0-56 16,-11-2-76-16</inkml:trace>
  <inkml:trace contextRef="#ctx0" brushRef="#br0" timeOffset="37686.5694">14500 9842 359 0,'5'0'11'0,"4"-9"-7"16,2 4 0-16,5 0 10 16,4-1-12-16,2 2 1 15,7-2-2-15,5 2-1 16,3 0 1-16,6-1-1 15,6 0 2-15,4-1-1 16,3 3 0-16,5-2-3 0,3-1 0 16,7-1 9-16,-1 2-2 15,5-1 3-15,2 0-4 16,6 0 0-16,1 0-4 16,6 1 3-16,0-2-4 0,1-2 2 15,-2 0-1-15,-3 0 1 16,-6-2-1-16,0 3 1 15,-7-4 6-15,-2 4 0 16,-7-1 3-16,1 3-7 16,-8 1 0-16,-2 2-3 15,-4 3-2-15,-8 0-2 0,-9 0-10 16,-9 0-8-16,-9 5-5 16,-7 2 4-16,-9 0-8 15,-3 5-11-15,-18-3-23 16,-3 1 2-16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3-06T07:16:25.07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5775 5342 181 0,'-8'1'79'15,"3"-1"-29"-15,0 0-12 0,3 0-20 16,2 0-13-16,0 3-5 15,0-3-2-15,0 2-1 16,0-1 3-16,0 0 4 16,3 2-2-16,4 0 1 15,3 1 4-15,0-1 0 0,4 1 2 16,3-3 2-16,5 1-6 16,2 1 1-16,5-3-1 15,5 0 0-15,6 0 1 16,-1 0-1-16,4 0-2 15,1 0-1-15,2 3-1 16,-1 0 0-16,0 4 0 16,2-1-1-16,3-3 0 0,5 1 1 15,5 0-1-15,4-1 1 16,1-1 3-16,9 0-4 16,-1-1 1-16,2-1-2 0,5 0 3 15,3 0-3-15,-1 0 2 16,2 0 0-16,4-1 0 15,0-1 2-15,4 2-2 16,1 0-1-16,3 0-1 16,4 0 2-16,5 0 0 0,-3 5-1 15,0 0 1-15,-1 3-4 16,-4-3 5-16,-4 2-2 16,-3-2-1-16,-3 1 2 15,-1 1-1-15,-1-2 1 16,-2 1-2-16,-3 1 4 15,-2-3-3-15,-3-1 1 16,-4 1 0-16,-7-1-2 0,-6-1 3 16,-10-2-2-16,-9 0 0 15,-7 0 1-15,-10 0-2 16,-5 0 1-16,-5-2-1 16,-2 2-6-16,-3 0-7 0,-6 0-10 15,-1-6-43-15,-11-1-49 16</inkml:trace>
  <inkml:trace contextRef="#ctx0" brushRef="#br0" timeOffset="656.2131">6703 5538 194 0,'-10'0'42'0,"5"-2"26"16,0-3-24-16,3 1-20 0,2 1-8 15,0-1-8-15,2 2-6 16,7 1-3-16,4-3 2 16,4 2 2-16,5 1-3 15,5 1 1-15,5-2 0 16,4 2-1-16,5 0 1 0,5 0-1 15,0 0 0-15,6 0 1 16,4 0-1-16,5 0 0 16,4 0 0-16,3 0 0 15,4 0 2-15,1 0-5 16,4 0 3-16,4 0-1 0,6 3 0 16,3-1 4-16,3 0-4 15,2 1-2-15,2-1 3 16,0 0-3-16,-2-2 6 15,0 0-5-15,0 0 5 16,-2 0-6-16,-6 0 5 16,-1 0 4-16,-3 0 1 0,-8 0-1 15,1 0-3-15,-10 0-1 16,-5 0-2-16,-7 0 2 16,-9 0 0-16,-4 0-2 15,-11 0 0-15,-3 2 0 0,-5 6 0 16,-10 3-13-16,-4 0-71 15,-8 2-81-15</inkml:trace>
  <inkml:trace contextRef="#ctx0" brushRef="#br0" timeOffset="3812.3207">9761 5438 289 0,'-4'0'38'15,"-7"-6"-5"-15,2 0-4 16,8 2-9-16,-1 0-8 16,2 4-4-16,0-1-7 0,3 1-6 15,10 0 6-15,5 0 2 16,7 0-3-16,9 0 0 16,4 1-4-16,7 1 8 15,3-2-4-15,4 0 0 16,4 0 0-16,2 0 0 15,3 0 0-15,2 0 1 16,5 0-1-16,3 0 0 0,9 0 1 16,4 0-3-16,10 0 3 15,3 2-1-15,5-2-3 16,1 2 5-16,6 0-2 0,2 0 0 16,0-1 1-16,2 1-1 15,6-1 0-15,2-2 0 16,-1 1 0-16,7 0-1 15,1 0 2-15,2 0-2 16,3-3 4-16,4-3-1 0,1 2 0 16,1-1-1-16,0 3 1 15,3-1-1-15,-1 3 1 16,2 0 0-16,-1 0-1 16,6 0-1-16,-7 0 1 15,-1-2-1-15,-2 0 1 16,-4 1-2-16,-5-2 2 15,-11 3 2-15,-5 0 2 0,-7-1-1 16,-10 1 0-16,-8 0-2 16,-10 0 0-16,-5 0 1 15,-11 1-2-15,-5 2 0 16,-5 0 1-16,-8-1-2 0,-8 0 0 16,-7 1 2-16,-7-1-1 15,-5 1 0-15,-5-1-2 16,-2 0 2-16,-2-2 0 15,-1 4-1-15,2 1-9 16,1 0-15-16,-3-1-42 0,-2-4-108 16</inkml:trace>
  <inkml:trace contextRef="#ctx0" brushRef="#br0" timeOffset="4905.9921">19648 5321 312 0,'29'0'7'0,"1"0"13"0,4 0-17 15,5 0 4-15,0 0-5 16,-2 3 1-16,3 1-1 15,-1 3-1-15,3-2 1 16,1 3 0-16,4 2 0 16,1-1-2-16,1 0 0 0,6 1 0 15,2-1 0-15,2-1 0 16,2 0 1-16,6-1-2 16,3-1 1-16,4-1 2 15,3 1-3-15,7-1 2 16,4-2-1-16,-1 1 0 15,8-1-1-15,0 0 2 0,5-2-1 16,3 1 1-16,4-2-2 16,3 2 4-16,7-2-3 15,1 2 0-15,4-4 1 16,2 2-1-16,-4 0-1 16,-5 0 2-16,-1 0-5 0,-9 0 3 15,-6-2 0-15,-3 0-3 16,-12 2-16-16,-12 0-28 15,-9 0-45-15</inkml:trace>
  <inkml:trace contextRef="#ctx0" brushRef="#br0" timeOffset="13483.6423">18367 13656 488 0,'-3'0'22'16,"-8"0"-16"-16,6 0-6 16,3 0-2-16,2 0-5 15,0 0 6-15,0 0 0 16,0 0 1-16,0 0 2 0,0-2-4 15,0-2 4-15,7 1-1 16,0-3-1-16,2-2 1 16,4-2-3-16,-1 0-2 15,5-5 1-15,0-3 0 16,5 3 1-16,0-5 0 16,5 1 0-16,-3 1-1 0,5-2 3 15,0-2 1-15,3 0-2 16,2-1-4-16,-1-4-11 15,0-2-2-15,-1-3 2 16,0 2 7-16,-3-4 7 16,0 2 3-16,1-1-1 0,-4 1 2 15,3-1 2-15,0-1-3 16,2 1 0-16,-1-4-1 16,1 2 0-16,-1-1 0 15,-3 0-2-15,-1 3 2 0,-5-2 1 16,-1 3-2-1,-4 0 2-15,0 3 0 0,-5 1-1 16,1-2 0-16,-3 1 2 16,1-1-1-16,-2-1 1 15,-2 1-1-15,1-2 1 16,1 0 3-16,-1 0-2 16,-4 1 0-16,-1 1-1 0,-1 0-1 15,1 0 1-15,-2-1-1 16,0 2-1-16,0 1 2 15,0-2 2-15,0-2 0 16,0 0-2-16,4-3-1 0,-3 0-2 16,1-2 1-16,4-2 1 15,-2 3-2-15,-2-2 0 16,-1 1-1-16,-1 3 0 16,0 0 1-16,0 4 1 15,0-1 1-15,-5 5 8 0,3-5-2 16,1 6-5-16,-4-1-2 15,5-3 0-15,0 1 0 16,0-1-1-16,0 2-2 16,-2-2-1-16,1 3 3 15,-3 1 1-15,2 2 1 16,-1 3-1-16,0 1 1 16,-3 0 1-16,5 2 3 0,-4-1-5 15,5 0-12-15,0-2-10 16,0 1 12-16,0-1 7 15,3 4 2-15,0-2 1 16,3 4 0-16,-3 1 1 0,4 1 1 16,0 1-2-16,3 1 0 15,-3-1 0-15,1 4 1 16,4-2 0-16,-5 1 3 16,1 2 2-16,1 0 2 15,-1-1-2-15,-1 2-2 0,-2-1 1 16,2 1 0-16,-2-2-2 15,0 3 0-15,-2 0 0 16,2 1-2-16,1-2 0 16,-3 3 0-16,4-3 0 15,-2 1 9-15,0-1 1 16,0 1 0-16,-2-1-3 0,3 1-2 16,-1 1-1-16,3-1-2 15,0 0-2-15,1 2-1 16,4 1 1-16,1 1-1 15,0 0 1-15,3 0-1 0,1 0 0 16,-2 0-3-16,0 0-3 16,2 0 4-16,2 0 0 15,2 0 1-15,-3 1 2 16,4 4-1-16,-1 0-1 16,3-2 0-16,-4 2-1 15,3 1-1-15,0 3 3 0,-5 0-3 16,1-1 1-16,0 4 1 15,-3-2 1-15,3 3 1 16,-2-3 0-16,4 3-1 16,0-1 0-16,-3 3 0 15,4-1 1-15,1-1-1 16,-1 1 0-16,-2-2-1 0,1 2 1 16,0 1 0-16,-5-1 1 15,2 2-4-15,1 0-1 16,-5 2 4-16,2 0 1 15,-1-1-1-15,-1 0 0 0,-1-1 1 16,0-4-2-16,-1 1 2 16,-1-4-1-16,-1-1-11 15,1 1-13-15,0 1-2 16,0-4-9-16,-3 4-22 16,2-5-63-16,-4 0 8 15</inkml:trace>
  <inkml:trace contextRef="#ctx0" brushRef="#br0" timeOffset="13827.3697">20059 11547 423 0,'-5'0'33'16,"3"0"-25"-16,2 0-10 0,3 0-17 15,14 0 21-15,2 0 0 16,6 2 0-16,2 0-4 16,4 0 4-16,-6-1-1 15,1-1-1-15,-7 0 0 16,1 0 7-16,-5-3 1 16,-1-2 3-16,-2-4 3 0,-3-4 9 15,-2 1 1-15,0-6-6 16,-1-4-2-16,-3-1-5 15,-1-2-5-15,-2-2-2 16,0-3-2-16,0 2-1 16,0-2-9-16,0 1-24 0,0 0-35 15,2-1-74-15</inkml:trace>
  <inkml:trace contextRef="#ctx0" brushRef="#br0" timeOffset="17077.5953">18462 13440 327 0,'0'0'28'15,"0"-4"-11"-15,-3 4-13 0,3-2 0 16,-2 2 0-16,2 0 2 16,0 0 9-16,0 0-5 15,0 0-5-15,0 0-5 16,0 0 0-16,0 0 1 15,0 0 0-15,0 0 4 16,0 0-1-16,0 0 2 0,0 0-1 16,0 0-1-16,0 0-2 15,0 0 1-15,4 0 1 16,2 0 0-16,-1 0 2 16,5 0 1-16,1 0 0 15,4 2-3-15,0 3 0 0,5 1 0 16,2 3-3-16,0-3 2 15,2 3-3-15,-2-3 1 16,0 3-8-16,-3 2-16 16,-4-4-13-16,-6-2-25 15,-4 2-50-15,-3-1 12 16</inkml:trace>
  <inkml:trace contextRef="#ctx0" brushRef="#br0" timeOffset="17233.8693">18589 13450 200 0,'-6'-3'31'0,"0"0"-31"16,-2-1-83-16</inkml:trace>
  <inkml:trace contextRef="#ctx0" brushRef="#br0" timeOffset="17765.0386">18513 13408 401 0,'-16'3'15'0,"0"-2"9"16,2 6-13-16,2 0 5 15,2 0-9-15,3 6-2 0,2 3-5 16,0 5-1-16,5 4 1 15,0 7 0-15,0 2-1 16,2 3 1-16,9 0 0 16,3 1-1-16,3-2-1 15,4-3 2-15,1-2-1 16,-2-8-2-16,5-7-5 0,-4-9-7 16,1-7 5-16,-4 0 7 15,-4-14 8-15,-2-7 4 16,-6-8 9-16,-6-3 6 15,0-6 0-15,-8-4 1 0,-9-5-5 16,-6-1-1-16,-5-2-7 16,0 5-2-16,-1 5-4 15,5 6-3-15,2 11-1 16,5 8-1-16,5 8 2 16,5 7-5-16,5 18-9 0,2 19-16 15,4 19-2-15,10 10 1 16,4 7-30-16,3-4-123 15</inkml:trace>
  <inkml:trace contextRef="#ctx0" brushRef="#br0" timeOffset="18499.3538">19124 12871 96 0,'-17'-14'23'16,"3"2"-10"-16,-1 0 23 15,3 4 7-15,-2-1 10 16,1 1-10-16,3 1 6 16,-1 0-21-16,1 4-10 0,0-3-9 15,3 4-2-15,-3 2-4 16,3 0 1-16,2 4-2 15,5 16-4-15,0 8-8 16,0 6 7-16,14 9 2 0,4 2 2 16,6-1-2-16,5-5 1 15,5-8-15-15,0-12-23 16,2-6-18-16,-2-13 2 16,-4-3 32-16,-1-19 27 15,-4-9 26-15,-5-8-11 0,-6-5 26 16,-7-3-16-16,-7-1-12 15,0 2 0-15,-12 1 6 16,-12 8 2-16,-4-1 2 16,-5 10-9-16,-2 3-1 15,-5 7 1-15,6 9-15 0,-1 5-5 16,8 4-5-16,5 9-17 16,9 13-13-16,6-1-33 15,5-1-52-15,2-6-70 16</inkml:trace>
  <inkml:trace contextRef="#ctx0" brushRef="#br0" timeOffset="19171.1814">19176 11305 365 0,'-8'-6'14'16,"1"1"11"-16,0 2-7 0,5-1 2 15,1 4-11-15,-1 0-3 16,2 0-4-16,0 12-5 16,2 8-8-16,6 9 9 15,7 1 2-15,3 6 0 16,3-1-3-16,5-4-6 15,1-6-3-15,3-9-13 0,-4-6-15 16,-2-8 13-16,-4-2 26 16,-6-11 5-16,-4-6 31 15,-10-7 4-15,0-4 0 16,-2-3-4-16,-9 0-3 16,-7-1-10-16,-2 1-5 0,-2 4-7 15,1 7-5-15,-2 7-4 16,3 9-4-16,1 4-7 15,2 16-12-15,5 11-31 16,0 10-30-16,0 4-84 16</inkml:trace>
  <inkml:trace contextRef="#ctx0" brushRef="#br0" timeOffset="19733.6392">19307 12951 373 0,'-19'0'26'0,"6"0"7"16,1 0-3-16,5 0 0 16,4-1-11-16,1 1-2 15,2-4-7-15,2 0-16 16,13-1 2-16,5-2 4 0,16-2 2 16,10-2 0-16,8 1-2 15,5-1 1-15,13 0-1 16,-1 2 0-16,3 5 0 15,-2 1 2-15,-4 3-2 16,-7 0 0-16,-5 0 1 0,-7 0-2 16,-12 0-14-16,-5 0-17 15,-5 0 8-15,1 0-24 16,-9-2-37-16,1-7-30 16,-6-3 3-16</inkml:trace>
  <inkml:trace contextRef="#ctx0" brushRef="#br0" timeOffset="20077.3655">20208 12775 123 0,'-7'0'139'0,"2"-2"-96"16,-5-2 0-16,1 1-16 15,1-1-5-15,1 0-3 16,-5 1 2-16,5 1-6 0,0 0 0 16,1 2-4-16,1 0-7 15,0 9-3-15,1 6-3 16,3 4 2-16,1 8-1 15,0 3 1-15,5 4 0 0,10 0-2 16,2-2 2-16,10 0-1 16,4-3 0-16,9-4-2 15,-3-5 1-15,6-8-11 16,-2-9-34-16,-2-3 40 16,-5-12 9-16,-9-13 22 15,-4-9 3-15,-10-2 5 16,-9-4-1-16,-2-3-9 0,-18 4-9 15,-6 3-7-15,-8 7-4 16,-4 11-4-16,-2 8-12 16,-3 10-2-16,3 0-5 15,1 12-32-15,3 1-74 16</inkml:trace>
  <inkml:trace contextRef="#ctx0" brushRef="#br0" timeOffset="21717.8714">18486 14075 72 0,'3'0'24'0,"-1"-2"12"16,0 2-10-16,-2 0-14 15,3 0-4-15,-2 0-4 16,3 0-4-16,-3 0-2 16,1 0-24-16,0 0-11 0,-2 0 3 15,0 2 19-15,0 2 17 16,0-3 8-16,0 1 11 15,0 2 17-15,0-3 14 16,0 1 1-16,0-2 7 16,-2 0-25-16,0 2-9 15,2 0-14-15,-1 0-4 0,1 1-5 16,0-1-3-16,0 1 0 16,0-1-1-16,0-2-5 15,8 0 3-15,1 0 12 16,4-7 5-16,3-4-5 15,4-3 0-15,5-6-4 0,-2 1-2 16,7-6-1 0,-1 0-1-16,4-4 1 0,3 3-1 15,0-6 3-15,2 0-1 16,4-4 3-16,0-3 0 16,3-3 4-16,4 2-2 0,-3-5 0 15,4 0-1-15,1 1 0 16,-3 0-3-16,-4 7-1 15,-2 3-2-15,-2 2 0 16,-6 6 0-16,-4 2 0 16,-3 8-2-16,-2 5-12 15,-4 1-11-15,-4 0-12 0,-4 6-23 16,-1-1-90-16</inkml:trace>
  <inkml:trace contextRef="#ctx0" brushRef="#br0" timeOffset="22905.2869">17838 13044 414 0,'-2'6'13'0,"2"-3"-11"16,-2 6-25-16,2 6 3 15,0 0 19-15,0 7-2 16,4 6 3-16,1 4-1 0,-3 6 2 16,2 4-1-16,-2 8 0 15,-2 5 2-15,0 5-2 16,0 5 1-16,0 3 2 16,-2 3-2-16,-2-1 3 15,4 2 2-15,0-3 3 16,0-3 2-16,0-2-1 0,4-3 0 15,5-4 0-15,-1-5-2 16,3-2-2-16,5-5-3 16,1-5 0-16,4-2-2 15,3-6-2-15,6-8 0 16,2-7-3-16,9-8 2 0,5-7 0 16,8-2 7-16,2-18-2 15,7-5-1-15,3-8 1 16,4-6-2-16,1-4-1 15,2-2 0-15,0-5 0 0,2-2 2 16,3-3-1-16,4-3 0 16,0 1 0-16,3-4-1 15,7 0 0-15,-3 4 0 16,7 0 1-16,-5 3-1 16,3 7 0-16,-5 2 1 15,5 5-1-15,-6 8-3 0,-2 1-1 16,-4 2 1-16,1 5 0 15,-3 2 2-15,-4 1 1 16,4 4-1-16,-4-3 1 16,4 1 0-16,0-1 1 15,-2 4-2-15,0-4 2 0,-2 3 4 16,-1 0 4-16,-4 2-1 16,-8 1-2-16,-5 2-5 15,-4-2 2-15,-12 2-14 16,-11-1-26-16,-16-5-89 15,-13-2-154-15</inkml:trace>
  <inkml:trace contextRef="#ctx0" brushRef="#br0" timeOffset="24030.217">17671 13738 426 0,'0'0'5'15,"0"-4"17"-15,0-7-15 16,0-1-3-16,0-6-3 15,7-7 1-15,2-3-2 16,2-8-2-16,0-6 6 16,1-2-4-16,3-3-1 15,-1-12 0-15,2 1-1 0,0-7-4 16,2-5-3-16,1-5 2 16,-2-5 6-16,3-4 2 15,1-1-6-15,4-3 12 16,1-3-2-16,1-4 1 0,3-3-3 15,4-2 0-15,0-7 1 16,4-4-2-16,2-3 9 16,1 1-3-16,1-5-6 15,4-1-1-15,2 2 1 16,1 3-2-16,-2 5 0 16,-1 6 0-16,0 6-5 0,-4 7 2 15,-3 2 0-15,3 6 2 16,-1 5 0-16,-3 2 1 15,6 2 0-15,-3 6 0 16,-1-2 0-16,6 6 1 16,0 0 0-16,0 2 0 0,0 3 1 15,-1 2-1-15,0 6 1 16,-4 2 1-16,-5 9 2 16,-3 3-3-16,-5 8 3 15,-2 3-2-15,3 3 0 0,2 3-2 16,-1 4-1-16,4 1 0 15,6 2 1-15,3 3-1 16,4 3 0-16,6 5 0 16,3 1 0-16,2 1-1 15,1 14 0-15,4 6-1 16,-4 10 5-16,1 9-4 16,-4 8 1-16,1 14 2 0,-4 5-1 15,3 6-2-15,2 10-4 16,5 1 4-16,-1 4 2 15,5 1-2-15,2 4-1 16,4 3 0-16,-3-3-3 16,-1 2 2-16,0-3 2 0,-2 3 1 15,-3-4-1-15,-3 2 1 16,2 1 0-16,-2 3 0 16,0-2 0-16,-3-7 0 15,3 4 1-15,-2-7-1 16,-2-5 0-16,-3-5 1 0,-2-6-2 15,-7-2 1-15,-3-7 1 16,-5-1-1-16,-6-6-1 16,-4-3 1-16,-8-2 0 15,-1-6 1-15,-7-3 2 16,-2-5-3-16,-5-4 2 16,-1-3 1-16,-3 0-2 0,0-4 1 15,0-2-2-15,-3 1-21 16,-2-3 1-16,-5-1-10 15,-2-5-29-15,-3-6-93 16</inkml:trace>
  <inkml:trace contextRef="#ctx0" brushRef="#br0" timeOffset="27623.6984">3778 8140 348 0,'3'2'45'15,"-3"-2"-12"-15,0 4-33 16,4-3-4-16,3 3 4 15,2 2 2-15,-2-1 1 16,4 2-1-16,3 2-2 0,1-1 0 16,0 2 1-16,5 1 1 15,2 1-1-15,4-1 2 16,-4 1-2-16,7-1 0 16,5 0 1-16,3-3 0 0,2-4 2 15,7-1 3-15,3-3-1 16,5 0-3-16,2 0-2 15,2 0 0-15,5-2-1 16,8-1 1-16,0 0 0 16,9-1-2-16,4-1 0 15,4-3 2-15,3 3-1 0,8-2 1 16,6-3-1-16,2 0 0 16,3 2 2-16,5-2-1 15,1 3 0-15,-1 2-1 16,-1 3 2-16,-2 1-2 15,3 1-1-15,-5 0 1 16,1 0 0-16,-3 0 1 0,-2 0-1 16,-5 1 1-16,-6 3-1 15,-5 1 0-15,-8 0 0 16,-3 1 1-16,-7 1-1 16,-8 4 2-16,-4 0-13 0,-17-1-66 15,-17-1-90-15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3-06T07:17:01.85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23320 11205 363 0,'-7'-11'15'0,"0"-2"9"0,0 3-16 16,1 1 4-16,2 2-4 15,3 0 2-15,-1 2-3 16,-3-1 2-16,1 4 0 16,-1 2 4-16,-5 0-5 15,0 0-5-15,-7 4-2 0,2 8 0 16,-7 5-1-16,-4 4 1 16,4 6-1-16,-4 3 0 15,3 7 0-15,-1 1 0 16,7 5 1-16,-1 2-1 15,11-1 2-15,1 0-2 0,6 1 1 16,6-2 2-16,9 1-5 16,9-1 4-16,1-4-2 15,2-3-4-15,2-7-21 16,2-11 6-16,-3-11 7 16,3-7 2-16,-1-4 19 15,4-15 17-15,-3-8-4 0,3-5-5 16,-5-5-9-16,0-6-2 15,-8-2 3-15,-7-3-1 16,-5-2-2-16,-7 0-1 16,-2-4 1-16,-5 4 14 15,-8 2 3-15,0 5-4 16,-2 2-5-16,-6 9-7 0,4 5 3 16,-3 6-4-16,-2 5-6 15,1 7-3-15,-2 9-15 16,-4 6-17-16,-2 18-45 15,-3 12-24-15,-2 7-80 0</inkml:trace>
  <inkml:trace contextRef="#ctx0" brushRef="#br0" timeOffset="531.2115">23153 11899 410 0,'-1'0'50'0,"-1"0"-9"0,0 0-25 15,0 0 3-15,2 0-10 16,0 0-5-16,0 0-5 16,0 0-1-16,0 0-4 15,0 0-9-15,-4 0 1 16,-3 0 0-16,-5 7-2 0,-3 3 5 16,-8 7 7-16,-2 4 4 15,-9 4 0-15,-3 6 0 16,-6 2 0-16,-3 7 1 15,-6 4 0-15,-6 4 2 16,2 4 3-16,-3 1-1 16,2 3 8-16,-3-3 1 0,5 5-1 15,1-7 1-15,4-1-3 16,2-2-2-16,1-5-2 16,6-4-2-16,3-3-3 15,1-4-1-15,11-7-1 16,3-3 0-16,6-7 0 0,7-6-4 15,3-1-20-15,5-8-27 16,0 0-9-16,2-8-38 16,-3-6-79-16</inkml:trace>
  <inkml:trace contextRef="#ctx0" brushRef="#br0" timeOffset="796.8049">22052 12711 305 0,'-10'-11'46'0,"0"0"16"16,-2 2-13-16,3 0-24 15,0 0-6-15,3 6-3 16,-1-1-4-16,4 0-7 16,1 4-4-16,1 0-2 0,-1 0-13 15,0 11-20-15,-1 9 22 16,-7 9 11-16,1 10 1 16,-1 4 1-16,-2 5-1 15,0 4 0-15,3-3 0 16,3-2 1-16,6-4 0 0,0-6 0 15,10-6-2-15,13-7-1 16,5-6 0-16,13-7 4 16,6-7 1-16,11-4-2 15,7-13-33-15,7-16-43 0,1-8-127 16</inkml:trace>
  <inkml:trace contextRef="#ctx0" brushRef="#br0" timeOffset="1203.0383">23586 11876 77 0,'-9'-10'413'16,"0"2"-396"-16,2 1 23 16,5 3-21-16,2 3-6 15,0 1-15-15,0 0-4 0,10 8-2 16,9 4 6-16,8 8 2 16,5 8 0-16,6 2 0 15,7 12-2-15,3 4-4 16,-1 4 0-16,1 1 3 15,1-2 4-15,-1 3-1 16,4-4-2-16,-5-5 2 0,0-4 1 16,-5-1 0-16,0-3-1 15,-6-3 1-15,-7-1-3 16,-6-1-46-16,-12-3-36 16,-11-7-83-16</inkml:trace>
  <inkml:trace contextRef="#ctx0" brushRef="#br0" timeOffset="1515.5156">23927 12789 232 0,'4'9'190'0,"12"0"-178"16,5 0-13-16,8 3 9 15,10-1 9-15,5 1-9 0,0-3 4 16,0-4-3-16,0-1-4 16,-4-4 0-16,-4 0-1 15,-2-5 16-15,-3-8-3 16,-6-3 6-16,-2-2 2 16,0-5 5-16,-3-4-7 15,-2 1-7-15,-2-4-6 0,-2-1-5 16,-2 2-4-16,0 3-5 15,-3 2-26-15,0 7-31 16,-2 4-37-16,-7 6-50 16</inkml:trace>
  <inkml:trace contextRef="#ctx0" brushRef="#br0" timeOffset="2202.9622">21981 13558 376 0,'-22'-29'22'0,"0"2"-13"16,-1 2 21-16,3 7-4 15,0 0 0-15,3 6-16 16,2 2-4-16,1 2-4 16,1 5-2-16,-3 3-1 0,-4 0-14 15,1 18-9-15,-6 8-5 16,-1 13-7-16,1 8 16 15,2 6 10-15,7 4 4 16,9 3 3-16,7-3-6 16,3-6-5-16,13-2-15 0,9-11-13 15,4-12-18-15,0-12 31 16,0-14 28-16,-2-9 80 16,0-20-4-16,-3-8-15 15,-2-9 0-15,0-4-27 16,-5-6-11-16,-5-2-1 0,-7 4-6 15,-5 1-2-15,-4 4-9 16,-12 12-2-16,-10 6-1 16,-6 9-4-16,-5 14 0 15,-2 8-3-15,-7 7-8 16,3 20-6-16,2 14-13 16,7 9-20-16,7 5-43 0,9 4-68 15</inkml:trace>
  <inkml:trace contextRef="#ctx0" brushRef="#br0" timeOffset="2640.4213">21508 14282 361 0,'-24'-9'149'16,"-2"-3"-140"-16,3-1 20 0,6 4-9 16,5 4-10-16,1 0-9 15,6 1 1-15,-3 0-2 16,1 4-8-16,-5 0-16 15,-6 13-17-15,-6 8-5 0,-5 8 32 16,-10 10 13-16,-5 7 1 16,-9 8 1-16,-4 5 0 15,-1 1 8-15,-3 5 13 16,-2-6 13-16,4 3-2 16,6-7-5-16,4-5-10 15,8-4-9-15,7-5-5 0,7-3-2 16,5-8-4-16,4 2-21 15,4-1-36-15,-3-6-44 16,-2-7-82-16</inkml:trace>
  <inkml:trace contextRef="#ctx0" brushRef="#br0" timeOffset="2937.2827">20223 15098 493 0,'-18'-10'-4'16,"-3"-1"25"-16,7 4 4 16,6 3-12-16,0 3-4 15,3 1-8-15,3 4-2 16,2 10-7-16,0 11-6 16,-2 6 7-16,2 11 5 0,0 3-2 15,0 0 4-15,0 0 0 16,4-3 0-16,9-9-2 15,6-6 0-15,10-7 1 16,6-9 6-16,11-11 1 16,4-4-3-16,5-19 0 15,6-10-4-15,1-6-37 16,-10-2-50-16,-9 2-92 0</inkml:trace>
  <inkml:trace contextRef="#ctx0" brushRef="#br0" timeOffset="3390.3673">20038 15572 481 0,'-25'0'7'0,"-4"-2"22"16,2 0-13-16,0 2-13 16,1 2-1-16,1 15-4 15,1 7-2-15,-2 10 4 0,3 7-9 16,3 5 6-16,1 8 0 16,4-1-7-16,8 1-2 15,5-3-14-15,2-2-9 16,5-8-11-16,12-2-1 0,0-10 11 15,7-9 9-15,6-12-43 16,1-8 89-16,3-14 18 16,0-15 4-16,0-8 1 15,-5-8-7-15,-7-1 15 16,-9-4-12-16,-5 2-9 16,-8 1-5-16,-3 5-13 15,-10 4-6-15,-6 6-1 0,-7 9-2 16,-1 6-1-16,0 9-6 15,4 1-11-15,4 5-35 16,7-4-4-16,12 1-67 16</inkml:trace>
  <inkml:trace contextRef="#ctx0" brushRef="#br0" timeOffset="3905.9684">21715 14248 445 0,'-4'-11'6'0,"-1"4"5"0,0 2 8 16,3 3-8-16,2 2-1 16,0 0-10-16,2 0-2 15,8 7-1-15,4 9 3 0,8 6 0 16,5 4 3-16,5 14 0 15,4 6 4-15,4 10-2 16,1 8 0-16,-3 2-2 16,-1 8 0-16,3 0-3 15,-4 1 2-15,-2-2-2 16,2-4 9-16,-6-5 4 0,1-3-2 16,-4-8 6-16,-3-8-1 15,-4-4-7-15,2-9-5 16,-2-5-4-16,-2-6 0 15,-2-7 0-15,0-1-24 16,-5 1-27-16,-7-3-29 0,-4 1-34 16,-10 1-92-16</inkml:trace>
  <inkml:trace contextRef="#ctx0" brushRef="#br0" timeOffset="4234.0704">22161 15573 226 0,'-14'14'175'0,"2"-1"-137"16,3 3-25-16,2 5-8 16,5 10 2-16,2 5-1 15,9 3 13-15,7 2-7 16,8 0-10-16,5-5-2 0,3-3-3 16,2-9 0-16,-2-12 5 15,2-6-21-15,-2-6 11 16,1-14 13-16,-5-12 1 15,1-6 4-15,-3-6 0 16,-6-2-3-16,-6-5 3 16,-7-2 14-16,-7 2-9 0,-2 0-6 15,-17 0-4-15,-1 9-4 16,-9 4-1-16,-5 13 1 16,-2 8-5-16,-4 7-4 0,1 4-5 15,1 15-17-15,6 4-37 16,5-5-73-16</inkml:trace>
  <inkml:trace contextRef="#ctx0" brushRef="#br0" timeOffset="4749.6578">24636 13265 533 0,'0'-25'18'0,"0"3"6"0,0 4-14 15,0 3 4-15,0 6-10 16,0-2-3-16,0 6-2 16,6 2-2-16,-1 3-20 15,3 0-13-15,-1 15 0 16,-4 16 23-16,-1 8 7 15,-2 19 2-15,-4 10 4 0,-12 10 2 16,-2 9 4-16,-7 5 5 16,0-1 3-16,-1 4 0 15,1-3-5-15,1-4-5 16,0-4-1-16,-3-6-1 16,0 1 1-16,-2-6-2 0,0-2-1 15,1-3 1-15,1 0-1 16,2-4-13-16,-2-10-55 15,-2-14-75-15</inkml:trace>
  <inkml:trace contextRef="#ctx0" brushRef="#br0" timeOffset="5234.0259">23904 14887 394 0,'0'25'2'16,"0"1"-2"-16,0 8 10 16,3 2 10-16,8 3-10 0,2 0-9 15,5-7-1-15,1-3-4 16,3-10 0-16,5-4-12 15,2-13 8-15,3-2 15 16,2-11-1-16,0-7-6 0,0-2 0 16,-5-1-2-16,-4 3 2 15,-5-1 7-15,-6-1 13 16,-5 2 0-16,-4-1 6 16,-2-2-3-16,-3-1-7 15,0-6-9-15,-8-4-4 16,-4 2-3-16,-1-4-3 0,2 6-4 15,1 2-2-15,3 5 4 16,1 8 4-16,4 4-2 16,0 1-17-16,2 5 2 15,0-1 16-15,0 1 1 16,0 3-5-16,0-1-9 0,0 1-6 16,0 0-5-16,0 0-21 15,0 3-46-15,0 2 20 16,0 2 0-16</inkml:trace>
  <inkml:trace contextRef="#ctx0" brushRef="#br0" timeOffset="6046.435">24039 14942 372 0,'-10'-11'48'0,"-2"4"-45"15,3-1 16-15,0 2-4 16,2 2-1-16,0-1-6 15,0 2-2-15,-1 2-4 0,-1 1-2 16,2 0 0-16,-6 0-2 16,1 15-3-16,-5 4 3 15,2 11 1-15,0 7 0 16,1 13 1-16,2 4-2 16,4 5 1-16,6 3 0 15,2-2-12-15,5-4-15 0,12-6-10 16,8-5-9-16,4-9-34 15,7-11 59-15,6-9 19 16,6-16 7-16,-2-4-1 16,-3-17 14-16,-2-8 12 15,-7-5 8-15,-10-5 3 0,-6-2 17 16,-11-5-13-16,-5-6-8 16,-2-2-10-16,-13-3-11 15,-8 2-8-15,-6 3-4 16,-4 6 0-16,-4 12-5 0,4 7 4 15,-3 13-6-15,5 14-8 16,2 2 0-16,2 24-10 16,5 12-44-16,6 5-68 15,1 1-136-15</inkml:trace>
  <inkml:trace contextRef="#ctx0" brushRef="#br0" timeOffset="6515.1584">24060 14600 45 0,'-4'-8'296'0,"-1"2"-281"15,0 0 23-15,3 1-7 16,2 3-6-16,-2 2-16 16,2 0-8-16,-1 7-2 15,-4 9-6-15,2 8 5 0,-4 10 3 16,1-2 0-16,3 2 3 16,1 1 2-16,2-3 2 15,7-4-1-15,13-3-3 16,7-5-1-16,7-1-2 0,6-4-1 15,4-5-3-15,3-2-34 16,-2-7-50-16,-2-1-142 16</inkml:trace>
  <inkml:trace contextRef="#ctx0" brushRef="#br0" timeOffset="7265.1785">24563 12948 460 0,'-6'-9'2'15,"1"-2"23"-15,1 6-8 16,4 3-11-16,4 2-6 15,12 0-6-15,11 12 4 0,11 8 3 16,12 9 0 0,13 6 1-16,7 10 0 0,5 8-1 15,8 10-1-15,-2 1 1 16,-2 8-1-16,-2-6 0 16,-5 5-2-16,-6-7-7 15,-5-3 10-15,2-3-2 0,-9-2 2 16,0-5-1-16,-4-1-9 15,-1 0-43-15,-8-5-29 16,-4-6-71-16</inkml:trace>
  <inkml:trace contextRef="#ctx0" brushRef="#br0" timeOffset="7686.9824">25868 14184 353 0,'-10'3'89'16,"-2"1"-55"-16,4 5-29 16,2 7-9-16,1 5-1 0,4 10 5 15,1 4 2-15,0 5 0 16,5 3-2-16,9-1-2 15,7 1 1-15,7-2-1 16,7-2 1-16,4-8-5 16,9-6 5-16,1-13-3 15,2-8-11-15,-8-4 33 0,-3-15-9 16,-11-10 1-16,-10-7 16 16,-10-9 16-16,-9-7 3 15,0-9-14-15,-16-4-12 16,-4-5-12-16,-6 4-3 0,-8 3-3 15,4 7-3-15,-4 13-11 16,-2 14-1-16,-1 20-29 16,-1 6-23-16,-6 28-8 15,3 16 28-15,1 13-26 16,1 7-113-16</inkml:trace>
  <inkml:trace contextRef="#ctx0" brushRef="#br0" timeOffset="8061.9466">26226 14986 431 0,'5'0'68'16,"-5"0"-44"-16,0 2-19 0,0 8-5 16,0 8 0-16,0 10 8 15,-2 11 2-15,-6 9-4 16,-2 14-1-16,-6 6-1 0,-5 9 3 16,-5 1 2-16,-4-1 1 15,-4 0-1-15,0-4 3 16,0-4 2-16,1-4-7 15,1-3-5-15,2-5-2 16,1-2 1-16,2-5-3 0,5-5-15 16,3-4-11-16,2-6-11 15,2-5-16-15,1-6-15 16,2-6-23-16,-3-6-97 16</inkml:trace>
  <inkml:trace contextRef="#ctx0" brushRef="#br0" timeOffset="8374.4586">25692 16206 365 0,'-2'0'60'16,"-1"0"-30"-16,1-1-16 0,2 1-5 16,0 0-7-16,0 0-2 15,0 3-3-15,0 11-2 16,0 2 6-16,0 8-1 15,0 1-1-15,0 1 1 16,0 5 0-16,0 0 0 0,0-1 1 16,0-1-2-16,3-1 5 15,6-3-1-15,4-2 2 16,3-6-3-16,8-4 1 16,4-6 11-16,10-7-3 15,7 2-5-15,8-20-3 16,7-11-10-16,-3-6-17 0,1-7-39 15,-7-3-98-15</inkml:trace>
  <inkml:trace contextRef="#ctx0" brushRef="#br0" timeOffset="8936.8967">26116 14798 340 0,'-5'-9'11'0,"-2"3"17"16,1 6-20-16,2 0-7 15,-1 18-12-15,0 5-1 0,5 11 12 16,0 5-1-16,0 8 0 16,8-5 1-16,7 1-3 15,6-3 1-15,3-11-29 16,3-9-42-16,2-12 55 16,-1-8 23-16,3-8 33 0,-4-15-1 15,-3-7 10-15,-7-2 1 16,-8-4-18-16,-3 0-11 15,-6-1-9-15,0 1 5 16,-12 0-3-16,2 8 0 16,-7 5-1-16,2 4-3 15,-2 9-8-15,1 8-12 0,0 2-25 16,2 7-49-16,-1 6-65 16</inkml:trace>
  <inkml:trace contextRef="#ctx0" brushRef="#br0" timeOffset="10296.5091">26338 15221 89 0,'0'-3'-55'0</inkml:trace>
  <inkml:trace contextRef="#ctx0" brushRef="#br0" timeOffset="10343.4146">26338 15221 15 0,'-34'-5'27'0,"20"10"-13"15,0 3-37-15</inkml:trace>
  <inkml:trace contextRef="#ctx0" brushRef="#br0" timeOffset="10952.7297">25641 16754 414 0,'-14'13'10'0,"2"-8"-9"16,3 2-1-16,3 2 0 16,1-6 1-16,3 1-1 15,1-2 1-15,-1-2 1 16,-2 2 14-16,1-2 9 0,-8 5-17 16,-3 4-8-16,-5 9 1 15,-2 8-1-15,-6 14-1 16,-1 11 3-16,0 12-1 15,5 5 10-15,6 3 0 16,7-3-10-16,10-4 0 16,3-9-4-16,14-5-3 0,10-10-8 15,11-8-1-15,1-11 6 16,4-11-4-16,4-10-2 16,3-8-2-16,-2-19-15 15,-6-11 36-15,-8-9 4 16,-9-6 2-16,-12-6-4 15,-12-8 18-15,-2-1 0 0,-18 4 4 16,-2 3 4-16,-6 11-3 16,-1 8 1-16,-5 15-1 15,3 7-15-15,-4 10-13 16,3 2-4-16,8 8-13 0,7 0-32 16,8 0-39-16,8 0-89 15</inkml:trace>
  <inkml:trace contextRef="#ctx0" brushRef="#br0" timeOffset="11499.5623">26092 15101 510 0,'-8'-10'4'0,"2"2"8"0,3 1 0 16,3 7-9-16,3 0-9 15,17 0 0-15,7 0 6 16,13 10 3-16,8 6-1 16,9 6-1-16,8 8-1 15,3 7 0-15,8 10 0 0,2 4 2 16,5 9-2-16,4 6 1 15,6 5 7-15,2-2 1 16,4 3-5-16,3-6-1 16,-1-2 1-16,1-3 4 15,-7-6 2-15,-3-2 0 0,-6-1-3 16,-5-4 1-16,-9-1-2 16,-2-4 1-16,-9-4-4 15,-9-4-4-15,-6-6 0 16,-4-6-18-16,-8-3-19 15,-9-9-19-15,-5-9-59 16,-9-2-92-16</inkml:trace>
  <inkml:trace contextRef="#ctx0" brushRef="#br0" timeOffset="11983.8936">27572 16408 495 0,'-3'0'39'15,"1"0"-2"-15,2 0-32 16,3 0-12-16,10 0 5 0,10 4 4 16,6-1-3-16,11 4 2 15,4-4-2-15,7-1 0 16,0 1-4-16,2-3 5 15,-1 0-12-15,0-3 12 16,-2-7 2-16,-1-6-2 16,-4-1 3-16,-2-5 4 0,-5-3 3 15,-6-2 3-15,-5-2 5 16,-9-4-6-16,-5-2-8 16,-6-2-1-16,-6-2-2 15,-1 2-13-15,0 1-23 16,-8 5-15-16,-2 6-27 0,0 13-81 15</inkml:trace>
  <inkml:trace contextRef="#ctx0" brushRef="#br0" timeOffset="12515.1351">28522 16857 523 0,'-9'-14'3'0,"-4"0"-1"16,1 5-2-16,0 6-3 15,-5 3-12-15,2 5-4 16,-7 14 5-16,2 15-11 0,-4 13 13 16,8 10 12-16,-2 7-14 15,6 2 1-15,7-2-2 16,5-3-14-16,0-13 1 15,14-8 17-15,9-12-12 16,4-11 18-16,2-11 50 16,-2-6-12-16,2-15 30 0,-5-13-11 15,-2-7 6-15,-4-13-22 16,-7-12-14-16,-8-5-6 16,-3-7-8-16,-7 5-6 15,-13 1-5-15,-7 10-4 0,-7 13 7 16,-2 16 0-16,-5 15-10 15,-4 12-8-15,-3 18-22 16,-6 12-50-16,2 8-78 16</inkml:trace>
  <inkml:trace contextRef="#ctx0" brushRef="#br0" timeOffset="15952.8256">22753 11854 314 0,'-5'-3'16'15,"-2"-2"-4"-15,4 0-6 16,1 0 7-16,0 1-9 16,2-2-1-16,-1 2-1 0,1 1-1 15,0 1 1-15,-2 0 0 16,0 1 4-16,2 1 0 16,0 0 3-16,-1 0-1 15,1 0 3-15,0 0 11 16,0 0-13-16,0 0-7 15,0 0-1-15,0-3 0 0,0 3 0 16,0 0 0-16,0 0-1 16,0 0 3-16,0 0-1 15,-2 0 3-15,-2 0-5 16,1 0-5-16,1 0 4 16,0 0 1-16,-2 0 0 0,2 0 1 15,0 0-2-15,-3 0 2 16,3 3-1-16,-1-3 1 15,0 1 3-15,1 1-2 16,-2 0-2-16,4 0 0 16,-1-2 0-16,-1 0 1 0,2 1-1 15,0-1 1-15,0 0-1 16,0 0 0-16,0 0 1 16,0 0-1-16,0 0-1 15,0 0-1-15,0 0 0 16,0 0 0-16,0 0 2 0,0 0 0 15,0 0 0-15,0 0 0 16,2 0 2-16,-2 0-2 16,0 0 0-16,0 0 1 15,0 0-1-15,0 0-1 16,0 0 2-16,0 0-1 0,0 0 1 16,0 0-1-16,0 2 1 15,0-2 0-15,0 0 0 16,0 2-1-16,-2 0 0 15,0-2 0-15,-1 0 0 16,2 0-1-16,1 1 1 16,-4 2-1-16,2-2-4 0,-3 4-5 15,-2 4 2-15,-1 4-10 16,-7-1 0-16,1 4 1 16,-3 0 8-16,-1-2 9 15,2-3 2-15,-1 0 4 0,5-4 5 16,2-1 6-16,2-3 1 15,1 1-9-15,4-3-7 16,-3 2 0-16,5-2-3 16,-3 0 0-16,2 1-12 15,1 0-7-15,-1 1 5 16,0 0 2-16,2 0 9 0,0-3 3 16,0 3 2-16,0-2-5 15,0-1-9-15,5 0 30 16,1 0-8-16,1 0-4 15,-4 0-3-15,0 0-1 16,-1 0-7-16,-2 0 3 0,0 0 3 16,0 0-3-16,-2 0 10 15,-3 3-7-15,0 1 0 16,-2-1 4-16,2 4-1 16,-1 3-1-16,0-4-1 0,3 0-2 15,0 1 1 1,-3 0-3-16,-1 0-1 0,-1 2-1 15,-2 3 3-15,-4-3 2 16,-1 6-9-16,1-3-4 16,-2 3 13-16,2-5 0 15,1 0 3-15,4-4-3 0,2-3-3 16,2 1-1-16,0-4-23 16,4 0-35-16,-3 0-78 15</inkml:trace>
  <inkml:trace contextRef="#ctx0" brushRef="#br0" timeOffset="17265.2069">22768 11796 277 0,'-3'3'111'0,"-6"-1"-108"15,-1 3-3-15,-2 3-4 16,0-1 5-16,1 1-1 15,0 1 0-15,-1 2-1 16,-1-2-11-16,1 4 1 16,-5 1-3-16,0 2-5 0,-5-1 2 15,-1 5 6-15,-5 2 8 16,1-1 3-16,-4-2 1 16,1 3 8-16,-4 2 12 15,2 0-3-15,0 5-7 16,-2 1-6-16,-2 4 4 0,0 2-5 15,-1 1-2 1,-2 6-1-16,0-2-1 0,-2 0 0 16,2 2 1-16,-3-2-1 15,4 0 0-15,1-2 0 16,1 0 2-16,2-1-1 16,-1-3 5-16,3-1 2 0,3 0 5 15,3-2-1-15,1 0-5 16,1 2-5-16,2 0-1 15,0 0-1-15,0 4 2 16,0-3-2-16,0 1 0 0,3 0 0 16,-1-3 1-16,3-3-1 15,2-7 2-15,1-2 2 16,4-5 3-16,3-3 5 16,4-5-7-16,1-1-4 15,0-1-1-15,2-1 0 16,0-2-3-16,0-3-12 15,0 0-4-15,0 0-2 0,-3-1 13 16,1-9 12-16,-1-5-17 16,-4-3 8-16,0-2 6 15,-1 1 1-15,-3 1-3 16,-2 0 1-16,1 5 1 0,-1 1 1 16,-1 4 1-16,2 2-3 15,2 4 2-15,1 2 1 16,-2 0-5-16,2 6 4 15,1 6-2-15,-1 4 1 16,3 8 1-16,2 2-1 0,1 3 0 16,3 4 0-16,0-1 1 15,0-1-2-15,0-5 1 16,3-2-1-16,5-8 0 16,3-7 0-16,1-6-2 15,6-3 14-15,6-5 0 16,3-12-5-16,3-3-5 0,4-11-4 15,0-2-19-15,0-3-19 16,-5 2-60-16,-4 1-79 16</inkml:trace>
  <inkml:trace contextRef="#ctx0" brushRef="#br0" timeOffset="18796.708">21326 13680 347 0,'-10'0'13'0,"3"0"8"16,2 0-16-16,3 0 13 15,0 0-11-15,2 0 5 16,-3 0-8-16,3 0-7 0,0 0-2 15,0 0-3-15,-3 0 10 16,3 0 0-16,-3 0 2 16,-1 0 4-16,-3-1-4 15,-5 1-2-15,-1 0-1 16,-1 0 1-16,-6 11 0 16,-4 2 0-16,-3 7-1 0,-2 5-1 15,0 7 1-15,-8 6-1 16,-4 9 1-16,-3 6-1 15,-5 6 0-15,-5 5 0 16,-4 8-1-16,-6 4-4 16,-4 6 1-16,-2 0 4 0,-3 2 0 15,0 2 1-15,0-4 1 16,2-5 4-16,5-8 1 16,3-6 2-16,9-7 2 15,6-10 3-15,4-1-9 16,9-8 3-16,2-2-4 15,8-5-4-15,6-7 1 0,4-5-1 16,6-7-1-16,7-8 0 16,2-3-12-16,2-7-37 15,10-13 30-15,5-6 1 0,-1-5-6 16,2-5-4-16,-1 3 9 16,-3 1 0-16,-2 3 12 15,-1 6-8-15,-2 2 4 16,0 5 3-16,-2-1 5 15,-1 5 5-15,-3-1-5 16,-1 3 3-16,-2 4 2 0,0-3 6 16,-4 6 4-16,-3 3-4 15,-2 0 3-15,-2 0-8 16,1 8 5-16,-3 2 0 16,1 2 3-16,-3 0-5 15,3 4 1-15,-3 0-3 16,2 1 1-16,0 1 5 0,-2 1 6 15,1 1-3-15,-1 2 6 16,4 0 1-16,-3 4-9 16,5 1-8-16,-2 1-2 15,5 1 0-15,-1 1 1 0,6-5-2 16,1 0 1-16,0-4 0 16,0-3 1-16,8-5 1 15,4-6 1-15,3-7 5 16,5 0-4-16,2-16-1 15,4-9 0-15,-2-10 0 0,5-7-11 16,1-10-11-16,4-5-5 16,5-5 4-16,0 0-44 15,2-4-158-15</inkml:trace>
  <inkml:trace contextRef="#ctx0" brushRef="#br0" timeOffset="19562.282">19906 16173 334 0,'6'21'37'15,"1"7"-32"-15,4 1-7 16,9 12 5-16,7 1 4 15,5 8-3-15,4 8 6 16,5 6 2-16,3 4 1 0,2 10 1 16,1 6-1-16,1 9 1 15,-1 5-2-15,-3-2 1 16,-4-1-3-16,-5-11-4 16,-8-9 2-16,-5-15 7 15,-7-11 4-15,-4-15 2 16,-6-6-10-16,0-12-8 0,-3-6-1 15,-2 0-5-15,0-7-9 16,0 0-17-16,0-1-15 16,-2 2 1-16,-3 3 4 15,0 6-3-15,-1 3-17 16,-1 5-66-16,-1 6-53 0</inkml:trace>
  <inkml:trace contextRef="#ctx0" brushRef="#br0" timeOffset="19827.8927">20388 17773 248 0,'-12'12'63'0,"4"-1"-25"0,2-1-11 16,6-3 4-16,0 4-8 15,7-5-20-15,12 2 1 16,3 0 1-16,5-1 2 16,3-4-1-16,-1-1-3 15,0-2-2-15,-3 0 2 16,-4-5-1-16,-2-8 1 0,-6-1 0 15,-1-2 3-15,-3-4-2 16,-3-3-1-16,-3 0-1 16,-1-1 0-16,-1 0-10 15,-2 1-15-15,0 3-3 16,0 3-14-16,0 4-19 0,2 6-53 16,-2 5 16-16</inkml:trace>
  <inkml:trace contextRef="#ctx0" brushRef="#br0" timeOffset="23780.9305">23089 12018 392 0,'0'0'5'0,"-5"0"-6"16,-2 0 1-16,4 0-2 15,1 0 4-15,-1-2 0 16,1 2 4-16,0 0-4 16,-1 0-1-16,1 0-2 15,0 2 0-15,-1 3-8 16,-3 4 1-16,-1 0-1 0,0 0 0 16,-6 5 2-16,0-3 4 15,-1 4 3-15,-1 0 4 16,0 2 5-16,-4-1 5 15,4-2 2-15,-4 4-10 16,3 0-5-16,-2 3 1 0,-2-1-1 16,1 5-2-16,-3 0 2 15,-1 3-7-15,-3-1-4 16,1 1 5-16,-1 1 3 16,1-1 0-16,-2 3 0 15,1-4 2-15,-1 0 0 0,2-1 1 16,1 1 8-16,-2 1-4 15,-2 1-2-15,-1 3-2 16,-2 2-1-16,1 2 0 16,-1 3 0-16,-1-3 1 15,1 5-1-15,4-6 0 16,2 1 0-16,6-7 0 0,0-4 2 16,1 0 2-16,2-7-1 15,2-1-2-15,-2-1-1 16,-1 1 2-16,0 0-1 15,0-1-2-15,-2 1 1 0,3-2 9 16,0 2 6-16,4-5-2 16,0-1-4-16,4-4-2 15,1 2-4-15,2-4 0 16,0-2-3-16,3 1 1 16,-1 0-1-16,-1-1 0 15,1 3 0-15,-2 1 0 0,0-2-8 16,0 1-2-16,0-2-5 15,0-1-11-15,3-2-19 16,0-1-32-16,2 2-40 16,0-2-26-16</inkml:trace>
  <inkml:trace contextRef="#ctx0" brushRef="#br0" timeOffset="24624.6209">21828 13289 83 0,'-11'5'82'0,"0"2"-75"16,3-2 11-16,-2 1-5 0,1-3 26 15,2 4-17-15,0 0-1 16,-4 3-3-16,2 1-10 16,0 0-2-16,-2 5 2 15,2 3 1-15,-1 3-2 16,-1 1-1-16,-2 5 0 0,1-1-2 16,-1-1-2-16,1 4-1 15,-3-2 2-15,5 3 3 16,-1-1 10-16,1 2-4 15,2 4 4-15,4 0 1 16,-1 3-9-16,3-1-5 16,2-1-2-16,0-3-1 0,0-4 0 15,7-5 0-15,4-2-1 16,4-7-2-16,0-5 4 16,5-2-1-16,4-3-2 15,3-5 1-15,4-1-1 16,1 0 4-16,-2 0-9 0,1-1-19 15,-1-7 0-15,-4-2 20 16,-2-5-2-16,-4-4 9 16,-1-5-4-16,-4-6 0 15,-3-2 4-15,-2-2 1 16,-6-2 1-16,-3 1 5 16,-1-1-3-16,0 4 3 0,-3 0-1 15,-5 3 5-15,1 3-3 16,0-1-2-16,-2 1-6 15,0 4 0-15,-5-2 2 16,-3 1-3-16,0 2 0 16,-7-1 2-16,-1 1 4 0,-4 7 1 15,0 3 2-15,0 4 2 16,-3 7-1-16,2 0-6 16,3 4-1-16,0 10-1 15,4 4-3-15,4 1-5 16,4 6-8-16,3 2-15 0,7-2-11 15,3 0-18-15,-1-5-72 16</inkml:trace>
  <inkml:trace contextRef="#ctx0" brushRef="#br0" timeOffset="25249.5769">22331 12896 309 0,'-26'27'9'0,"-3"1"-7"0,1 8 2 15,-3 2 5-15,2-1-1 16,2 1-2-16,1-3 11 16,3-2 5-16,2-5-9 0,9-2-8 15,0-1-3-15,2 2-2 16,0-1 0-16,1-5-1 16,0-2-10-16,0 0-3 15,-1-4-8-15,0-3-3 16,1-2-18-16,-1-2-59 0,-2-3-33 15</inkml:trace>
  <inkml:trace contextRef="#ctx0" brushRef="#br0" timeOffset="25937.0385">21514 14184 235 0,'-22'25'5'16,"-7"2"-5"-16,-1 3-23 0,-6 4 6 15,2 2-5-15,-3-1 20 16,-2 1 6-16,0 1 8 16,-2 2 4-16,-1 3 5 15,-1 4 12-15,-2 3-22 16,0 3-9-16,-2 6 0 16,-2-2 2-16,3-3 10 0,2-4 6 15,3-3 0-15,2-4-1 16,4-7-7-16,2-2 1 15,3-5-4-15,3-3-4 16,3-6 4-16,2-1-6 0,3-1 0 16,5-5 0-16,1 1-2 15,3-5-2-15,3-1-14 16,-1-1-39-16,1-6-83 16</inkml:trace>
  <inkml:trace contextRef="#ctx0" brushRef="#br0" timeOffset="26530.7323">20142 15108 305 0,'-9'0'12'0,"-1"3"-9"16,3 6-5-16,0 4-2 15,0 3 1-15,2 3 2 0,1 2 0 16,-1 5 1-16,1 4 0 16,1 4-2-16,3 3 4 15,0 5 1-15,0-1 1 16,1-4 1-16,8-3 2 16,6-5 3-16,1-6-2 15,7-6-4-15,4-4-4 0,2-6 3 16,3-4 1-16,6-3-5 15,-2 0 4-15,0-3-2 16,0-6-19-16,-5-4-34 16,-6-2-51-16</inkml:trace>
  <inkml:trace contextRef="#ctx0" brushRef="#br0" timeOffset="35530.3392">23096 11903 162 0,'-2'0'13'0,"0"0"28"0,0 0-16 15,1 0 4-15,1 0 2 16,-2 0-18-16,2 0-7 16,-2 0-1-16,2 0-3 15,0 0 1-15,0 0-3 16,0 0 0-16,0 0 0 0,0 0 0 16,-1 0 0-16,1 0 0 15,-3 0 1-15,-1 0-1 16,1 0 2-16,-2 3 4 15,-1 1 4-15,3 0-1 16,-2-3-4-16,-3 2 1 16,3 1 1-16,-1 0-1 0,-1 3-1 15,-2 0-3-15,0 2 0 16,-1 2-2-16,-4 5 1 16,1-2-1-16,-8 7 1 15,2 1-2-15,-6 3-1 16,-2 5-1-16,-4 0 1 0,1 4-2 15,-2 0 4 1,-1 2-1-16,1 4 1 0,0 3 0 16,-4 2 1-16,-1 2-3 15,0 4-5-15,-2 1-1 16,-2-2 0-16,-1 1 8 16,-1-2 0-16,-1-3 0 0,3 2 0 15,2-7 1-15,2 2-1 16,-2-7 1-16,9-4 2 15,1-5 10-15,6-4 1 16,1-5-6-16,8-2-3 0,1-4-4 16,6 1-1-16,0-4 1 15,2-2-1-15,-1-3 0 16,4 1 0-16,2-2 0 16,-2-1 0-16,2 0-1 15,0-2 0-15,0 2-2 0,0-2-1 16,0 0-1-16,0 0 3 15,0 0 1-15,2 0-13 16,0-2-17-16,-2-3-39 16,0-2-40-16</inkml:trace>
  <inkml:trace contextRef="#ctx0" brushRef="#br0" timeOffset="36483.4201">21579 13497 231 0,'-10'19'5'15,"3"6"13"-15,2 2-11 16,5 7 1-16,0 0-3 16,5 5-2-16,8 2-2 0,5 1-1 15,5-5-1-15,2 0-3 16,2-3-4-16,0-7 3 16,3-5-4-16,-3-7-20 15,2-4 5-15,-4-9 7 16,-1-2 5-16,-5-11 8 0,-1-8 0 15,-6-8 18-15,-2-7 13 16,-5-2 28-16,-5-3-27 16,0-4-10-16,-1-1-3 15,-13-3-9-15,-3 2-3 16,-5 1 0-16,-3 5-3 16,-2 7 10-16,4 8-3 0,-4 9-7 15,5 4-27-15,7 7-29 16,5 1-23-16,10-4 3 15</inkml:trace>
  <inkml:trace contextRef="#ctx0" brushRef="#br0" timeOffset="37749.0505">24629 12895 181 0,'-11'-5'12'15,"4"0"23"-15,-2-2-13 16,2 2 2-16,-2-3-13 0,0 5-4 16,0-2-2-16,1 3-1 15,1 0 10-15,2 0 2 16,-2 2-3-16,2 0-3 15,-3 0-1-15,3 0-1 16,-4 0 1-16,2 4 1 16,-4 5-4-16,2 4-5 0,-1 0 0 15,-5 5 0-15,4 2 2 16,1 3-1-16,2 3 3 16,1-2 1-16,5 3 0 15,2-2-4-15,0 2-1 16,6-2-1-16,5 0 0 15,-1 0 0-15,6-2-1 16,-1 0 1-16,3-3 0 0,0-2 0 16,2-6-1-16,2-3-2 15,5-4 0-15,-1-5 3 16,-1-3 4-16,0-12-1 0,-3-3 0 16,-3-3-3-16,-5-4 3 15,-4-1-5-15,-3-3 8 16,-2-2 1-16,-3 3 3 15,-2-1 5-15,0 1 0 16,-4 3-6-16,-6 0-1 16,-5 3 0-16,-1 3 1 0,-7 1 0 15,-2 5-2-15,-3 5 2 16,-2 1 3-16,-2 7-6 16,1 0-4-16,3 3-2 15,3 8-2-15,1 3-15 0,6 2-15 16,6 0-29-1,0 4-35-15,2-2-115 0</inkml:trace>
  <inkml:trace contextRef="#ctx0" brushRef="#br0" timeOffset="38827.1157">24999 11968 438 0,'0'0'8'0,"0"0"-5"0,0 5-8 16,6 8 4-16,2 7 0 16,7 7 2-16,4 4-2 0,1 3 0 15,2 3-10-15,-3-2-1 16,1-5 3-16,-6-5 7 16,-1-7 1-16,-6-4 1 15,-1-9-1-15,-6-1 2 16,0-4 15-16,-11 0 18 15,-4-7-20-15,-7-9-4 0,-7-4-6 16,-2-6-2-16,-1-5 5 16,2-6 4-16,3-2-1 15,3-4-3-15,8 0-6 16,8 0-1-16,8 0 0 16,0 4-2-16,15 6 2 15,6 2-2-15,1 6 2 0,3 7-1 16,-5 6 1-16,-1 5-1 15,-2 7 1-15,-5 0 0 16,-3 7-3-16,-5 15 1 16,-4 4-10-16,0 4 6 0,-9 6-11 15,2 0-13-15,2-5-7 16,1-2-38-16,4-8-41 16,2-8 18-16</inkml:trace>
  <inkml:trace contextRef="#ctx0" brushRef="#br0" timeOffset="40342.6061">25245 11644 522 0,'-8'-2'-18'0,"-9"-12"23"16,8 10 0-16,8 4-6 15,1 4-4-15,0 14-7 16,7 10 2-16,5 9 8 0,4 8-1 16,3 9-4-16,5 1-10 15,-2-4-7-15,0-3-2 16,-1-14 4-16,-7-4 8 16,-1-15 7-16,-5-4 6 15,-1-7 1-15,-6-4-6 0,1-2 21 16,-2-13 15-16,0-6-22 15,2-6-4-15,-2-2-3 16,1-3-4-16,-1 1-3 16,4 6 3-16,1 3 4 15,0 6 3-15,5 10-4 16,0 0 2-16,-1 4-1 0,4 2 1 16,0 0 0-16,0 9-2 15,2-1 3-15,1 4-5 16,2-4-4-16,1-1-11 15,-4-3 2-15,4-2 5 16,-4-2 2-16,0 0 2 0,1 0-3 16,-5-8-3-16,3 0-6 15,-5-1-7-15,-1-2-9 16,-3 1 25-16,-3-3 21 16,0-1 6-16,-2-1 3 15,0 0-3-15,-4-5-1 0,-6 4-3 16,3-2-5-16,-3 4-5 15,0 3 11-15,-2 4 13 16,5 5-16-16,0 2-9 16,-1 0 1-16,5 11-4 15,1 5-1-15,2 7 1 16,0 0-1-16,4 7 1 0,5-2-1 16,5-4-5-16,5-1 1 15,0-6 0-15,-3-9-2 16,3-3 5-16,-4-5-4 15,2 0 6-15,-3-5 6 16,1-7-1-16,-1-4 2 0,-2-4 1 16,-1-1-1-16,-4 0-5 15,-2-3-1-15,-3 3-3 16,-2 3 0-16,0-1-2 16,-3 1 0-16,-3 0-3 0,-1 2-7 15,-1 0 0-15,5-2 10 16,1 0 3-16,2 5 2 15,0 1-2-15,4 1 1 16,4 4-1-16,0 4-4 16,5 1 7-16,0 2-5 15,1 0 4-15,2 9-1 16,2-1 2-16,-2 4-1 0,0-2 0 16,-1-1-1-16,-1 0 0 15,-1-4-4-15,-3 3 6 16,1-5-2-16,-2 1-2 15,2-1 2-15,-1-3 0 16,2 0 0-16,0 0 0 0,-2 0-12 16,7-7-7-16,-3-4 7 15,1-3 2-15,-3 0 2 16,-1-4 7-16,0 2 2 0,-4 0 5 16,-2 1 13-16,-1 3 2 15,-4 5-2-15,0 0 2 16,0 3 1-16,2 2-10 15,0 2-8-15,1 0-4 16,3 0-2-16,2 0-1 16,4 10 0-16,0-2-2 15,4 5 3-15,2-1 1 0,2-3-1 16,1 0-6-16,2-5-3 16,-3-4-1-16,1 0 9 15,-8-13 2-15,1-5 3 16,0-3 0-16,-8 0 6 15,-4-6 5-15,-2 5 0 0,0-1-3 16,-10 5-3-16,-9 4 11 16,2 5-4-16,-8 4-13 15,-2 3-6-15,1 2-10 16,4 2 9-16,5 8 2 0,4 4-6 16,6 4-20-16,5-2-18 15,2 0-56-15,0-6-51 16</inkml:trace>
  <inkml:trace contextRef="#ctx0" brushRef="#br0" timeOffset="40577.0002">26452 11237 309 0,'0'-9'30'0,"0"4"13"15,0 3-20-15,3 2-15 16,3 0-6-16,-1 0-2 16,6 7-1-16,0 8-9 15,1 4-4-15,-3 4-10 16,2 1-7-16,-2-2-29 0,-3-4-45 16,-1-5 3-16</inkml:trace>
  <inkml:trace contextRef="#ctx0" brushRef="#br0" timeOffset="40967.556">26540 11369 56 0,'-5'-2'68'0,"-1"-8"-27"15,-1-6-25-15,0-4-9 16,1-3-2-16,3-2 19 16,0 0 4-16,0 0 2 0,3 3-1 15,0 6-17-15,0 2-7 16,3 1-3-16,3 6-2 16,5 2 1-16,2 2-2 15,1 1 2-15,3 2-2 16,2 0 1-16,1 7 0 15,-1 2-2-15,-1 2-6 0,1-1-21 16,-7 1-4-16,0-2-10 16,-4-4 16-16,-3 0 4 15,-5-5 11-15,0 0 3 0,0 0 4 16,0-1-27-16,-7-7-2 16,-1-4 49-16,0-2 34 15,2-4-22-15,1-4 8 16,2 1 14-16,-4 0-14 15,6-1 7-15,-3 4-5 0,2 4-7 16,1 3-7-16,1 4-10 16,0 6-9-16,8 1-5 15,6 0 0-15,3 5 1 16,1 9-1-16,2 7-11 16,0 1-13-16,1-1-11 15,0-1-56-15,1-10-14 16</inkml:trace>
  <inkml:trace contextRef="#ctx0" brushRef="#br0" timeOffset="41951.8645">26919 10934 258 0,'-6'-11'96'15,"1"2"-52"-15,0 3-8 16,-1 6-23-16,4 0-3 15,0 6-11-15,2 9-3 0,0 2-3 16,0 5-6-16,7 3-4 16,1 0-6-16,3-6 0 15,1-1 3-15,1-5 4 16,1-5 7-16,-1-8 1 16,1 0 10-16,1 0 1 15,-3-8 22-15,-2-7-8 0,0-1-2 16,-3 0-2-16,-5-2-1 15,-2-1 7-15,0-1-11 16,-4 2-5-16,-6 2 0 16,-2 0-2-16,0 4 0 0,-6 1 2 15,2 2-6-15,0 2-4 16,2 1 6-16,1 1 2 16,4 2 0-16,5-3 0 15,1 3-1-15,3-3 0 16,0 1-1-16,2 0-4 15,5-2 0-15,5-3-4 0,3 2 8 16,0-1-1-16,2-2 1 16,5 2 1-16,-3-1 0 15,4-1 0-15,3 0 1 16,-1 4 9-16,0 1-1 16,-2 5-2-16,-1 1-5 0,-2 0-1 15,-1 11 0 1,-4 3-1-16,-1 1 1 0,-1 0-1 15,-4-1-9-15,-2-5-4 16,-2-4-5-16,-5 0 7 16,0-5 3-16,-5-3-5 0,-6-7-20 15,-2-4 20-15,-1-4 21 16,2-3 21-16,1 0-3 16,2 0-10-16,2 1-4 15,1-2-8-15,4 2-3 16,0 6 0-16,2 2 0 15,0 2-1-15,0 7 0 0,8 3-8 16,1 0 8-16,3 3-2 16,3 9 2-16,1 4 0 15,2-1-1-15,1-1 2 16,3 0-4-16,3-4-14 0,-1-7-3 16,1-3-5-1,-2-2 4-15,2-11-6 0,-1-2 10 16,-1-7 12-16,-4 1 16 15,-2-4 4-15,-3 0 7 16,-3 0 3-16,-4-1-5 16,-3 0 2-16,-4 3-7 0,0 4-1 15,0 1-8-15,-5 7-3 16,-4 4-1-16,-4 5-1 16,1 2-4-16,-3 7-1 15,-1 7 4-15,3 8 0 16,4 1-1-16,2 0 0 0,7 1 1 15,0-5-5-15,9-5 5 16,11-4-3-16,1-6 12 16,8-4-2-16,3 0-6 15,0 0-6-15,-1-7-17 16,-1 0-11-16,-3-3-9 0,-3 4-64 16,-9 1-52-16</inkml:trace>
  <inkml:trace contextRef="#ctx0" brushRef="#br0" timeOffset="42639.3149">27068 11651 516 0,'-2'-4'7'0,"2"3"2"15,0 1-13-15,10 0 4 16,4 7 0-16,1 5 0 15,5 2 0-15,-2 8-16 16,0-2-13-16,-2 1 4 0,-1 1 4 16,-5-7 13-16,-2-2 5 15,-3-4 2-15,-3-6 3 16,-2-3 12-16,-2 0 28 16,-7-8-23-16,-4-9-13 15,-3-4-4-15,-3-5 3 0,-3-9-2 16,4 0-4-16,-2-3-3 15,4 3 1-15,4 3 3 16,3 6 1-16,1 7-2 16,6 6-1-16,2 5 2 15,0 4 1-15,2 4-2 0,11 0 1 16,1 5 0-16,1 6 0 16,2-2 0-16,2-2-9 15,-1 0-9-15,-2-5 6 16,0-2-1-16,-2 0-1 15,-2-7-1-15,3-5 10 16,-3-5 4-16,3-4 3 0,-4-1-2 16,-1-5 0-16,0 1 1 15,-3-1 2-15,-2 6 6 16,0-1-2-16,-1 8 9 16,2 3 2-16,-1 8-7 0,4 3-6 15,1 0-3-15,3 11 3 16,1 6 1-16,3 10-5 15,-3 3-1-15,1 4-33 16,-1-2-43-16,-1 0-105 16</inkml:trace>
  <inkml:trace contextRef="#ctx0" brushRef="#br0" timeOffset="42842.4135">27594 11299 372 0,'0'2'10'15,"5"9"-7"-15,2 3-3 16,4 4 0-16,3-2-3 16,3 0-32-16,-1-3-52 0,2-6-51 15</inkml:trace>
  <inkml:trace contextRef="#ctx0" brushRef="#br0" timeOffset="42983.0408">27802 11359 201 0,'7'-11'81'16,"-3"-6"-30"-16,-4 5-8 15,0 0-7-15,-4-3-18 0,-4 3-9 16,-6-4-8-16,1 5-5 16,-6 1-7-16,0 2-15 15,-3 4-10-15,4 4-59 16,0 0-53-16</inkml:trace>
  <inkml:trace contextRef="#ctx0" brushRef="#br0" timeOffset="43217.3954">28028 11068 214 0,'-5'8'195'0,"-4"2"-156"16,0 2-21-16,3 4-15 0,5 3 0 15,1 3-3-15,3-1-1 16,10 1-11-16,1-4-22 16,3-4-18-16,0-3-14 15,3-8-47-15,-2-3 19 16</inkml:trace>
  <inkml:trace contextRef="#ctx0" brushRef="#br0" timeOffset="43670.4788">28201 11069 179 0,'10'-46'49'0,"-10"-8"-5"15,0 1-33-15,-3 1-8 16,-12 2 0-16,-2 10 6 0,-2 5 8 16,0 12 9-16,1 9 13 15,4 8 11-15,3 6-24 16,4 8-22-16,1 14-8 15,6 13-3-15,0 8 6 16,13 5 1-16,5 2-6 16,6-3-10-16,2-5-14 0,2-10-10 15,1-11 4-15,0-8 5 16,0-12 12-16,0-1 16 16,-1-12-10-16,1-4-20 15,-2-3 22-15,0-6 10 16,-1-4 3-16,-6-3 27 0,-1-6-14 15,-4 0-6-15,-7-3-6 16,-1 7 1-16,-7-3 0 16,0 8 16-16,-3 8 15 15,-12 8 4-15,-2 6-15 0,-5 7-12 16,0 0-9-16,3 8 2 16,0 10 14-16,7 1-7 15,4 5-11-15,8-3-1 16,0 2 0-16,8 1-1 15,6-7 1-15,5 1 2 0,0-3-3 16,3-3-15-16,-1-5-23 16,-2-4-8-16,2-3-19 15,-8 0-33-15,2-5-16 16</inkml:trace>
  <inkml:trace contextRef="#ctx0" brushRef="#br0" timeOffset="46826.5156">21842 14177 351 0,'0'0'13'0,"0"0"-4"16,0 0-6-16,0-2-1 15,0 0 1-15,2 0 1 16,1-1-1-16,2-1-3 15,0-1 3-15,4-2 3 0,1-2 7 16,5-2 0-16,2-2-5 16,0-1-2-16,3-2-5 15,1-2 1-15,1-1-1 16,1-3-2-16,-2 3 2 16,1-3-1-16,-2 4-1 15,-3-1 2-15,-2 6 3 0,1-3-1 16,-5 8-2-16,-4 0 3 15,0 1-1-15,-3 4-2 16,-2 1-1-16,-2 2 1 16,0 0 1-16,0 2 2 15,-9 10 0-15,-5 6-10 0,-8 3-11 16,-1 8 9-16,-3 1 4 16,-1 0 4-16,-2-1 3 15,3-6-1-15,1 1 12 16,1-5-6-16,3-1-4 0,3-4-1 15,3-3 0-15,7-4 7 16,2-5 9-16,6-2-9 16,0 0-15-16,9-2-14 15,9-11 11-15,3-6 7 16,6-8-4-16,4 0-11 16,1-3-20-16,-3-2-23 0,-2 1-129 15</inkml:trace>
  <inkml:trace contextRef="#ctx0" brushRef="#br0" timeOffset="48248.5284">21725 13477 202 0,'-14'-3'8'0,"-1"0"22"15,1-2 11-15,4 0-25 16,-1 3-9-16,0-1-5 16,2-1 2-16,0 4 3 15,2 0 1-15,-2 0-3 16,4 0-5-16,-3 4 1 15,3 2 0-15,0 6-1 0,1 2 2 16,1 6-1-16,-1 2-2 16,4 10 3-16,0 4-3 15,0 6 4-15,0 2-3 16,9 2-2-16,1-1 2 16,7-4 0-16,-2 0-1 15,7-5 0-15,2 0 1 0,3-2 0 16,0 1-1-16,4 1 1 15,-3-1 0-15,3-1 0 16,-1-7 0-16,-1-5-2 16,-3-6-2-16,1-9 0 0,-3-5-3 15,-2-2-2-15,-3-8 17 16,-1-11-6-16,-4-8 0 16,-1-1 9-16,-1-8-5 15,-5-2 7-15,-2-1 1 16,-3 4-3-16,-2-1-5 0,-7 2-4 15,-5-2 1-15,-8 2 4 16,-1-1 4-16,-2-1 5 16,-3 3 4-16,1 2 13 15,-2 4 3-15,4 4-16 16,-2 3-8-16,2 4-5 16,-3 4-1-16,5 0-1 15,1 9-4-15,2 3-10 0,2 2-15 16,3 14-21-16,3 11-40 15,3 2-14-15,0 1-62 16</inkml:trace>
  <inkml:trace contextRef="#ctx0" brushRef="#br0" timeOffset="50701.8659">21796 13547 271 0,'-10'0'7'16,"1"0"1"-16,-1 0 4 15,3 0-7-15,-3 0 6 0,3-2 1 16,0-2 3-16,-1 1-1 16,2-2-5-16,0 1-3 15,-1 2-2-15,0 1-1 16,1-1 6-16,-2 2-2 15,2 0-3-15,-2 0-2 16,-2 6 1-16,3 4-3 0,-2 0 1 16,2-1-1-16,-4 4 2 15,2-1-2-15,2 2 2 16,0 1-1-16,-1 1 0 16,3 2-1-16,0 0 1 15,2 7-4-15,1-2 5 16,2 5-2-16,0 3 0 0,0 2 0 15,2 3 0-15,3 2 1 16,5-4-1-16,0 0 0 16,0-6-1-16,1-3 1 15,2-2-1-15,3-1 0 0,0-4 0 16,2 1 0-16,3 1 1 16,1-4-1-16,4 0 1 15,-4-4-1-15,3-1-1 16,3-2-2-16,-5-6 3 15,-1-3-2-15,-1 0 1 16,-3 0 0-16,0-8 0 0,-5-3-1 16,2-2 3-16,0-5 5 15,1 2-2-15,1-5-1 16,0 2 0-16,1-5-2 16,1 3 0-16,-5 0 0 15,-4-1 1-15,1 0-1 0,-5 5 1 16,-5-6 0-16,-1 0 2 15,0-2 8-15,-10-4 5 16,-3-2-8-16,-3-2-4 16,-4-3-1-16,-2 0-1 15,0-1-1-15,-4 3-1 0,3 6 2 16,-1-1 1-16,0 8 13 16,-2 0-4-16,-2 6-6 15,-1 2 0-15,0 2-2 16,0 0 1-16,0 3-3 15,2-2-1-15,2 4 0 16,6-3-1-16,2 6-1 0,7-1-8 16,1 0-6-16,5 4-15 15,2 0-9-15,2 0-14 16,0 4-50-16,0 2 24 16,6-1-24-16</inkml:trace>
  <inkml:trace contextRef="#ctx0" brushRef="#br0" timeOffset="51217.4457">21720 13477 111 0,'-4'3'21'0,"1"1"2"16,1 0-12-16,-1 1 3 0,1 3-2 15,2 2-11-15,0 3 0 16,0 3-1-16,0 5-1 16,0 2-3-16,3 6-8 15,-1 1-2-15,0 2-3 16,1 1 3-16,-1-3 7 16,0-2 7-16,1-3-2 0,2-1-16 15,-2-5-27-15</inkml:trace>
  <inkml:trace contextRef="#ctx0" brushRef="#br0" timeOffset="52592.4284">24374 12889 226 0,'-11'11'61'0,"1"3"-39"16,-2-1-14-16,5-1-2 0,2 0 2 15,2 1-3-15,3 0 0 16,0 0-2-16,0 4-2 16,0 1 0-16,5 7-1 15,4-1 0-15,0 2 1 16,2 0-1-16,3-2 0 15,1 0-2-15,2-4 4 0,1 0 10 16,2-5-8-16,1 0-4 16,1-3-3-16,-2 0 7 15,1-6 1-15,-1 0-4 16,0-2-2-16,-1 1 1 16,-2-5-1-16,-3 0-3 15,1 0 5-15,-1 0 3 0,2 0 2 16,0-9-4-16,-1 1 0 15,2-2-1-15,0-5 1 16,-1-2 0-16,-1 1-1 16,-5-1 0-16,-5-1-1 15,-2-1 2-15,-3-1 0 0,0 1 2 16,-3-2 3-16,-6-2 2 16,-3 1 6-16,-3-1-7 15,0 1 0-15,-5-1-3 16,-2 1-3-16,1 3 0 0,-1 0 1 15,-5 4 11-15,3 1-3 16,0 5-9-16,-1 3 1 16,-2 3 0-16,3 1-2 15,-3 2-6-15,4 0-6 16,2 4-7-16,1 4-13 16,6 2-11-16,2 4-21 0,5-1-62 15,6-3-50-15</inkml:trace>
  <inkml:trace contextRef="#ctx0" brushRef="#br0" timeOffset="53529.8451">23832 12075 97 0,'-3'-7'2'16,"-1"0"2"-16,0 0-1 15,-3-4 5-15,0 1-4 16,0-3 10-16,0 3 17 16,-3-3-1-16,1 4 24 0,1 0-6 15,0 3-9-15,3 1-16 16,-1 2-9-16,1 2-3 15,2-3 1-15,-1 4 0 16,2-2-3-16,1 2-2 16,1 0 2-16,0 0-6 15,0 0-6-15,3 6-1 0,8 6 4 16,4 5 0-16,2 10 0 16,5 7 0-16,1 6 0 15,2 9 2-15,3 2-2 16,3 5 0-16,1 3 0 15,1 0 0-15,-3-2 0 0,4-3 0 16,-5-6 0 0,-2-6-2-16,-3-6 2 0,-1-9-2 15,-1-2 1-15,-1-5 3 16,-3-3 3-16,-2 0-2 16,0-1 1-16,-2-2-1 15,-2-2-2-15,-4-5-1 0,1 0 6 16,-4-1-5-16,2-2 0 15,-4-3 0-15,-1 1-1 16,-2 0 0-16,0-2-12 16,-2 0-5-16,-11 1-30 0,-3 3-127 15</inkml:trace>
  <inkml:trace contextRef="#ctx0" brushRef="#br0" timeOffset="53904.8634">24007 12889 258 0,'-3'0'61'15,"1"0"-26"-15,2 0-25 16,0-4-3-16,0-1-6 16,11-2 2-16,0 3-1 0,4 0-2 15,2 4 2-15,5 0 0 16,2 0 1-16,3 12 1 15,5-4 1-15,0 3-1 16,-1-4-2-16,3 0 0 0,-4-2-1 16,-3-5-1-16,-4 0 0 15,-1-1 0-15,-4-10 4 16,-6-3 11-16,-1-6 2 16,-3-1 2-16,-3-4 0 15,-5-4 0-15,0-1-5 16,0-4-11-16,-10-2-3 15,0 1-17-15,1 1-11 0,-2 2-2 16,2 1-17-16,0 6-18 16,2 2-80-16</inkml:trace>
  <inkml:trace contextRef="#ctx0" brushRef="#br0" timeOffset="55154.9417">22994 12120 235 0,'0'-4'29'0,"0"-4"4"15,0 4-3-15,0 0-9 16,0 4-15-16,0-2-3 16,0 2-4-16,0 0 1 0,0 0-7 15,0 0-2-15,-5 0 0 16,-2 6 5-16,-1 5 1 15,-6 1 2-15,-3 5-3 16,-3 4 3-16,-3 4 1 16,-4 1 1-16,-2 2-1 15,-1 5 0-15,-2 1 1 0,-1 5 5 16,-1 2 1-16,-4 11 0 16,-3 1-5-16,-6 8 0 15,-1 1-4-15,-3 4 2 16,-2-1-11-16,2-7 7 15,3-4 2-15,5-9 0 0,2-8 6 16,2-4 14-16,5-9 5 16,4-3-9-16,3-1-6 15,2-5-2-15,7-3 0 16,1-3 1-16,7-2-3 16,1-3-1-16,4-3 0 0,3 1-3 15,2-2 3-15,0 0-13 16,4 0-20-16,6 0 16 15,5-7 3-15,1 2-18 16,0-4-20-16,2 0-36 16,-2-2-16-16</inkml:trace>
  <inkml:trace contextRef="#ctx0" brushRef="#br0" timeOffset="57905.098">21693 13656 335 0,'-9'-2'25'15,"0"-2"-22"-15,-2 2 5 16,6 1 2-16,0 1 3 16,1 0-11-16,4 0-1 0,0 0-2 15,0 0-21-15,0 0-2 16,0 0 15-16,7 3 3 15,-2 6 5-15,3 2 2 16,1 3 0-16,1 2-2 16,3-5-48-16,-2-9-79 15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3-06T07:18:14.30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2847 7629 221 0,'0'2'225'16,"0"-2"-221"-16,0 0-4 16,3 0-5-16,5-6 4 15,6-6 16-15,3-8 3 0,7-7-7 16,3-5-3-16,4-5-4 15,4-1-3-15,-3-1-1 16,2 3 1-16,-3 3-2 16,-6 6-9-16,-4 5-5 15,-6 8 2-15,-3 9-6 16,-7 5-11-16,-3 0-13 0,-2 5-57 16</inkml:trace>
  <inkml:trace contextRef="#ctx0" brushRef="#br0" timeOffset="8468.4748">2799 9168 71 0,'5'-14'288'16,"4"-6"-274"-16,4-3 1 16,1-2-1-16,8 0 3 15,1-2-5-15,0 3 2 16,1 0-4-16,1 3-3 0,0 5-6 15,-3 1 0-15,-3 3-1 16,1 5 0-16,-4 2 0 16,1 1-1-16,-5 4 0 15,-1 0-4-15,-4 0-1 16,0 0 3-16,-5 7 0 0,-2 5 0 16,0 6 2-16,-11 6 3 15,-10 8-3-15,-8 5-4 16,-2 1 2-16,-1-1 3 15,0-5 3-15,8-7 1 0,5-7 8 16,9-10 8 0,9-8-10-16,4-1-15 0,17-26-23 15,9-17-51-15</inkml:trace>
  <inkml:trace contextRef="#ctx0" brushRef="#br0" timeOffset="17311.6944">2694 11756 201 0,'8'-9'169'0,"-4"-5"-133"15,1-4-5-15,4-3-8 16,2-4-7-16,3 0-8 16,3-4-2-16,-2 1-1 0,2 1-4 15,0-5 2-15,3 1-3 16,2-1 0-16,-3 0 2 16,3 0-3-16,0 0 0 15,-3 4 2-15,-2 4-6 16,-5 10-9-16,-5 7-4 15,-7 7-5-15,0 3-52 0,-14 23 50 16,-11 9 0-16,-8 14-4 16,-6 9 21-16,-8 14 0 15,-4-1-3-15,5-2 6 16,5-7 22-16,9-15 58 16,10-11-19-16,10-14-26 0,10-12-17 15,2-10-11-15,16-3-2 16,16-22 13-16,12-15-6 15,12-13-1-15,15-15-1 16,2-16-37-16,3-8-139 16</inkml:trace>
  <inkml:trace contextRef="#ctx0" brushRef="#br0" timeOffset="30389.2569">2694 13386 418 0,'0'-6'13'0,"-3"-2"15"16,3-2-18-16,0-2-3 16,2-8-4-16,7 2 0 15,5-10-3-15,3-3 0 16,2-1 4-16,3-6-7 15,0 1 7-15,3-4-3 0,-2 3-1 16,2 1 1-16,-5 5-1 16,2 1-1-16,-5 8 1 15,-2 4 0-15,-3 4-1 16,-1 8-1-16,-2 4-10 16,-7 3-20-16,-2 12-17 0,-2 9-10 15,-14 10-57-15,-4 5 16 16</inkml:trace>
  <inkml:trace contextRef="#ctx0" brushRef="#br0" timeOffset="30592.3231">2806 13265 231 0,'-14'41'23'0,"-4"-5"28"15,4-2-13-15,-1-4-6 16,6-6-5-16,1-3-6 0,1-6-4 16,7-9-5-16,0-6-6 15,7 0-4-15,8-20 18 16,5-5-3-16,6-12-12 0,6-11-3 15,5-7-2-15,1-8-2 16,1-1-7-16,3-2-14 16,-4 2-48-16,-8 3-53 15,-3 2-148-15</inkml:trace>
  <inkml:trace contextRef="#ctx0" brushRef="#br0" timeOffset="40872.9391">2786 15045 119 0,'-4'3'302'15,"3"0"-281"-15,-3-3-13 0,4 1-9 16,0-1-2-16,0 0-1 16,0 0 5-16,5 0-1 15,3-5 1-15,1-4-2 16,2-7 0-16,3-2 0 0,2-5 4 16,1-4-2-16,0-3 0 15,1-4 0-15,1 0 5 16,-2-2 0-16,2 5 0 15,-4-3 1-15,0 3-3 16,-1 4-2-16,-4 6-1 16,0 5-3-16,-5 7 2 0,-1 6-13 15,-4 3-15-15,0 7-54 16,-2 8 25-16,-3 9-38 16,-4 6-7-16</inkml:trace>
  <inkml:trace contextRef="#ctx0" brushRef="#br0" timeOffset="41044.8073">2925 14974 150 0,'-11'24'43'0,"3"-2"23"16,1-6 9-16,4-4-28 15,1-4-12-15,2-6-11 16,0-2-7-16,4 0-4 0,11-13 10 16,5-10-2-16,9-7 1 15,9-14-12-15,5-6-8 16,2-6-3-16,0-4-77 15,-7-6-56-15</inkml:trace>
  <inkml:trace contextRef="#ctx0" brushRef="#br0" timeOffset="49074.0092">13367 15069 267 0,'8'-15'14'0,"0"-1"-11"15,4 0-2-15,-1-2-4 16,0 4-9-16,0 0-10 15,-3-1 14-15,0 2 5 16,-1 3 8-16,0-1 37 16,0 4 7-16,6 0-12 15,-2-2-19-15,3 0 3 0,4 1-9 16,0 0-4-16,1-1-5 16,-2 3-2-16,-1-2 2 15,0 4 0-15,-2 0 2 16,1 4-2-16,-3 0-1 0,1 0-2 15,-4 0-2-15,-2 0 1 16,-3 6-11-16,-3 0-4 16,-1 0-1-16,0 4 6 15,-12 1 5-15,-3-1 18 16,-7 6-11-16,-5-2-1 16,-2 6-6-16,-3-6-3 0,1 2 13 15,6-5-2-15,5-2 3 16,6-4 15-16,5-1-1 15,5-1-6-15,2-1-11 16,2 2-9-16,0-4-45 16,0 0-74-16</inkml:trace>
  <inkml:trace contextRef="#ctx0" brushRef="#br0" timeOffset="51636.5026">17162 15026 439 0,'0'-11'8'16,"0"-2"-3"-16,0 5-5 15,0-2 1-15,0 5 1 0,2 0-1 16,2 0 5-16,-2 1-4 16,5 0-4-16,-2 2 3 15,1 1 2-15,-1-1-3 16,-2 0 1-16,5 2-1 16,1 0 2-16,-2 0 0 15,3 0 1-15,4 0 1 0,-1 0-1 16,8 2 0-16,-1 3 2 15,4 0 1-15,3 3 3 16,4-1 1-16,3-2-8 16,1 3-1-16,2-1-1 15,1 0 2-15,6 0-3 16,0-2 2-16,5 2 1 0,2-3 2 16,5-1-3-16,0 1 2 15,5 0 0-15,2-2 0 16,1-1-2-16,2 2-1 15,4 1 1-15,1 2 0 16,0-3-2-16,3 2 2 0,-2 1-1 16,1-2 0-16,-1 3 0 15,4-4 0-15,-3 2-1 16,1 1 2-16,3-1-1 16,1-1 0-16,2-1 2 15,10 1 4-15,3-2-1 0,7 1-3 16,3-1 0-16,6 2-1 15,3-4-1-15,2 0 0 16,-4 0 1-16,4 0-1 16,-2 0 0-16,-2 0 1 15,4-2 0-15,-4-2 3 16,4 2 2-16,-4-1-3 0,4 3-1 16,1-4-2-16,0 3-1 15,1-3 2-15,-2-2-1 16,-2 3 1-16,-5-3 0 15,-1 5-2-15,-4-1 0 0,-5 0 2 16,-2 2-1-16,0 0 0 16,-3 0-1-16,0 0-4 15,-4 0 3-15,2 0 1 16,-2 0 1-16,-4 0-1 16,4 0 1-16,-6 0 0 15,0-1 1-15,-6-3-2 0,-2 1 1 16,-6-3 0-16,-5 1 0 15,-2-4 0-15,-7 4 2 16,1-2-2-16,-6-3 2 16,0 3 3-16,-3-1 2 15,0 0 0-15,-7 3-1 0,-3 1-3 16,-6 3-3-16,-4 1-1 16,-11 0-20-16,-12 0-63 15,-6-7-240-15</inkml:trace>
  <inkml:trace contextRef="#ctx0" brushRef="#br0" timeOffset="54417.6627">18995 15189 270 0,'-7'0'23'15,"-5"0"-12"-15,-2-5-88 16</inkml:trace>
  <inkml:trace contextRef="#ctx0" brushRef="#br0" timeOffset="56620.923">27917 15083 214 0,'-4'3'74'0,"4"-3"-50"15,0 0-11-15,0 0-17 16,0 0 4-16,0 0 0 16,0 2 4-16,0-2 1 15,0 1-4-15,0-1-4 16,0 0 2-16,4 2 9 0,2-2 5 16,-1 3-4-16,0-2-2 15,2-1 2-15,3 0-1 16,-1 0 3-16,-1 0 2 15,1 0-3-15,1 0-3 16,-2 0-2-16,4 0-2 0,0 0-1 16,2 0 3-16,2 0-4 15,3 0 3-15,3 0-2 16,4 2-2-16,2-2 1 16,3 0 0-16,3 0-1 15,9 0 0-15,2 0 0 16,7 0 1-16,5 0 1 0,8 0 2 15,5 0 3-15,5 5 9 16,7 1-8-16,0 1-1 16,4 2-3-16,-1 0-4 15,-4-1 1-15,-5 2 0 16,-4-3 1-16,-1-2 1 0,-8 0 4 16,-6-1 1-16,-2-2 4 15,-6 1-1-15,-8-3 0 16,-1 4 5-16,-11-4-3 15,-7 2-4-15,-3 1-3 16,-5-1-3-16,-3-1-1 16,-2 1-2-16,-4 2 0 0,-1 0-1 15,2 1-1-15,-1 2 3 16,-2 5-1-16,1 6-4 16,-2 6-20-16,-2-5-37 0,-14-14-69 15</inkml:trace>
  <inkml:trace contextRef="#ctx0" brushRef="#br0" timeOffset="59714.4459">12379 15599 231 0,'-15'0'16'16,"3"-2"-27"-16,-2-6-10 0,3 3 16 16,0-2 4-16,3-2 3 15,0 0 8-15,2 0 14 16,1 0 4-16,-2 0 10 15,2 4-13-15,-1 0-4 16,2-1-12-16,1 3-4 0,1-1 0 16,0 2-1-16,1 0 1 15,-1 1-1-15,2 1 3 16,0-2 1-16,0 2 1 16,0-2-6-16,0 2-8 15,5-1 2-15,4 1 0 0,2 0 5 16,1 0-1-16,3-2 3 15,-1 2-6-15,1 0 3 16,1 0 3-16,2 2 2 16,1-2-3-16,1 0 0 15,4 0-1-15,3 0-2 16,0 1 2-16,4 1-1 0,-2 1 0 16,4-1-1-16,3 0 4 15,0 0-2-15,1-2 1 16,3 2 0-16,-2 0 0 15,3-1 0-15,0 3-2 16,1-2 2-16,2 1-3 0,3 1 1 16,0-1 0-16,2 1-1 15,0-1 0-15,5 1 0 16,0 0 1-16,2-4-1 16,4 2-6-16,-4-1 9 15,5 1-1-15,0-2-2 0,2 2 0 16,3-2 0-16,-3 1 2 15,1-1-3-15,1 0 2 16,3 2-2-16,1-2 3 16,4 0-3-16,-2 0 0 15,3 0 5-15,2 0-4 16,-3 2 0-16,3 0 0 0,-6-1 0 16,1 3 0-16,2 0 0 15,-2-2 0-15,1-1 1 16,2-1-1-16,-4 0 1 15,3 0-2-15,-1 0 1 16,-2 0 1-16,0 0 0 0,-2 0-1 16,1-1 0-16,-8-1 2 15,0 2 4-15,-3-2 0 16,0 2 4-16,-4 0 0 16,4 0-5-16,-3 0-2 0,-3 0-3 15,0 0 4-15,-1 0-3 16,-5 0-1-16,-2 2 0 15,-2 1-1-15,-4 1 1 16,0 1-3-16,-7 6-15 16,-5-2-26-16,-11-6-34 15,-15-3-179-15</inkml:trace>
  <inkml:trace contextRef="#ctx0" brushRef="#br0" timeOffset="69495.2804">2786 17005 385 0,'0'8'16'0,"0"-6"-2"15,0-2-6-15,3 0-10 16,4-7-7-16,5-11 18 15,8-5 2-15,5-9-1 0,6-10-4 16,3-2-2-16,3-10-22 16,6-1-2-16,-3 1-14 15,-1-3-27-15,-1 5-24 16,-6 4-6-16,-7 6 6 16,-6 9 49-16</inkml:trace>
  <inkml:trace contextRef="#ctx0" brushRef="#br0" timeOffset="69526.5275">3210 16417 40 0,'0'0'43'16,"-14"17"-36"-16,-4 11-87 15</inkml:trace>
  <inkml:trace contextRef="#ctx0" brushRef="#br0" timeOffset="69635.9441">3057 16833 182 0,'27'0'-2'0,"0"-13"4"15,0-12-146-15</inkml:trace>
  <inkml:trace contextRef="#ctx0" brushRef="#br0" timeOffset="81932.0056">9800 16572 251 0,'13'7'49'16,"-6"-5"-40"-16,2 1-5 0,8-1 7 15,0-2 6-15,8 2-1 16,4 0 1-16,2-2-3 16,3 2 1-16,1 1-4 15,7 1-4-15,-1 1 1 16,5 0-4-16,3 3-1 0,4-1 2 15,4 0-2-15,4 0-1 16,2-1 4-16,9-1-1 16,3-2 1-16,6 1-2 15,4 1-2-15,3-3 0 0,5 2-1 16,4 1-2-16,0 2 2 16,-1 0-1-16,3 2 2 15,-2 3-2-15,4 0 2 16,-6 2-5-16,-1-4 3 15,-3 1 1-15,-1 0-1 16,-6-4 0-16,-1-2-1 0,-6 1 1 16,-7-3 0-16,-2 1 0 15,-5-3 0-15,-7 1 0 16,-6 0-3-16,-5 2-4 16,-6-1-8-16,-7 1-2 15,-5 3-3-15,-5-3-1 16,-8-1 1-16,-2 1-4 0,-9-1-12 15,-3-1-46-15,-10 0-6 16,-14-2-26-16</inkml:trace>
  <inkml:trace contextRef="#ctx0" brushRef="#br0" timeOffset="82447.5878">10420 16898 332 0,'16'0'38'16,"8"-3"-37"-16,8-2-1 15,9-4 2-15,11 1-4 16,9 0 5-16,6-3-3 0,4 4 1 15,5-4 0-15,3 0-1 16,5 4 1-16,4-2 0 16,2 2 0-16,4-2 5 15,2-1 0-15,6-1 1 16,-1-2 6-16,2-1 3 16,-3 0 1-16,-3-2 7 0,-5 3-3 15,-4 3-5-15,-2-1-11 16,-6 5 17-16,-7 5-20 15,-4 1-2-15,-6 0-4 16,-9 9-31-16,-14 3-21 16,-15-1-45-16,-15-6-224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3-06T07:19:48.53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25312 11747 623 0,'-7'-3'16'0,"-5"-8"-9"0,5 0-7 15,2 6 1-15,2 3-1 16,-4 1-2-16,0 1-4 16,0 0 0-16,-3 10 0 15,-1 7 3-15,-3 9 2 0,-3 6-1 16,1 7 3-16,-5 6-2 15,2 4 0-15,4 4 0 16,2 2 1-16,2 3-3 16,9-1 3-16,2 0-1 15,6 1 0-15,10-5 0 0,8-4-1 16,6-4 1-16,6-5-2 16,5-6-6-16,10-11-5 15,1-8-5-15,5-10-1 16,0-5 8-16,1-17 5 15,-2-7 7-15,-7-10 2 16,0-8-1-16,-10-3 6 0,-2-5 4 16,-6-6 5-16,-7-3-6 15,-2-4-3-15,-5 4-3 16,-5-1 0-16,-9 5 4 16,-3 1 2-16,-2 10 4 15,-13 1-11-15,-11 6-4 0,-6 1 10 16,-5 9-11-16,-7 2 1 15,-4 10 0-15,-6 9-1 16,-5 6-6-16,-2 14-15 16,-4 15-5-16,0 10-10 15,8 7-28-15,4 3-11 16,13-5-98-16</inkml:trace>
  <inkml:trace contextRef="#ctx0" brushRef="#br0" timeOffset="578.0823">25590 12650 495 0,'-2'0'2'0,"2"-4"-4"16,0 2-23-16,2 2 17 15,10 0 13-15,5 9-4 16,5 5 1-16,4 6-2 16,1 7-1-16,0 7-2 0,3 9 1 15,4 7 0-15,2 5 2 16,3 6 0-16,3 7 1 15,1 1-1-15,1 5 1 16,-2-2-2-16,4 2 2 16,-4-8 1-16,4 1 9 0,-7-5 1 15,-1-3 10-15,-3-4-3 16,-2-5 0-16,-6 0 1 16,0-5-7-16,-4-6-6 15,1-1-1-15,-5-4-4 16,3-4 0-16,0-2-3 15,-7-4-12-15,-1-1-38 0,-4-5-26 16,-8-2-36-16,-2-5-98 16</inkml:trace>
  <inkml:trace contextRef="#ctx0" brushRef="#br0" timeOffset="890.5691">26187 14121 227 0,'-3'0'209'0,"0"0"-195"0,3 0-11 16,0 0-3-16,3 2-2 15,12 11-2-15,4 6 6 16,10 6 1-16,5 6 0 16,4-1-6-16,3 0 4 15,-3-7-14-15,1-6-12 16,-4-12 19-16,-7-5 13 0,-3-5 29 15,-3-15 13-15,-2-3-2 16,-6-2 0-16,3-4-10 16,0-5-9-16,1-1-13 15,0-5-5-15,4 1-10 16,-2 3-9-16,2 6-40 0,4 7-33 16,-5 7-59-16,-2 12-163 15</inkml:trace>
  <inkml:trace contextRef="#ctx0" brushRef="#br0" timeOffset="1468.6572">26632 14765 436 0,'-14'-8'16'0,"4"-2"-1"0,-2 7-5 16,-3 3-1-16,-1 0-7 16,-2 13-3-16,-2 6 0 15,1 9-1-15,-3 8-3 16,2 11 4-16,2 4 1 16,3 5 1-16,5 2-1 15,5 1 0-15,5-4-2 0,-2-3-1 16,18-5-9-16,9-15-16 15,11-9 10-15,4-12 8 16,4-11 7-16,7-13 23 16,-6-16 3-16,-3-6-3 15,-2-10-3-15,-9-6-3 16,-7-1 3-16,-7-3-8 0,-10 1-1 16,-5 5-1-16,-2 5-2 15,-13 6 4-15,-3 9 3 16,-8 7-12-16,-2 5-5 15,-6 11 5-15,-2 6-13 0,-5 5-16 16,4 14-23-16,-1 5-41 16,5 0-126-16</inkml:trace>
  <inkml:trace contextRef="#ctx0" brushRef="#br0" timeOffset="2077.9763">25169 12845 518 0,'-3'-24'14'0,"-1"1"4"0,3 7 2 16,1 5-10-16,0 6-4 16,0 3-6-16,0 2-2 15,-4 11-24-15,-1 10-19 16,-6 15 37-16,-7 10 8 0,-7 13 1 15,-7 14 1-15,-8 4-2 16,-3 8 2-16,-5 3-1 16,-5-1 1-16,1 0 3 15,-1-1 9-15,-1-4 7 16,0-4-3-16,1 1-3 0,4-4-1 16,1-6-5-16,7-1 2 15,2-5-6-15,4-8-3 16,9-5-4-16,4-7-3 15,6-6-33-15,4-5-28 16,1-5-31-16,0-4-81 16</inkml:trace>
  <inkml:trace contextRef="#ctx0" brushRef="#br0" timeOffset="2656.0732">24163 14491 61 0,'-8'0'286'0,"-3"0"-285"16,1 0 1-16,0-2 7 15,2-5 31-15,-1 1-2 16,2 1-7-16,1-2-8 0,0 1-8 16,-2 3 0-16,1 3 3 15,-3 0-1-15,-2 0-16 16,0 9-1-16,-5 0-1 15,5 0 1-15,-1 0-1 16,2-2-1-16,4-4 4 16,0-1 0-16,3-2-1 0,-1 0 8 15,3 0 8-15,-1 0-1 16,3 0-8-16,-2 0-4 16,2 0-3-16,0 0 0 15,0 0-2-15,0 0-1 0,0 0 0 16,0-2-12-16,3-1 3 15,4-1 4-15,2-1 4 16,-1-1 9-16,-1 1-5 16,0 3-1-16,-2 2 1 15,0 0 1-15,0 0-2 16,0 0 2-16,2 0 1 0,2 7 2 16,2 3-2-16,1-2 1 15,3 1-3-15,1 2 2 16,2 0-3-16,-2-3 0 15,-1 5 2-15,4-6-1 16,1-1-1-16,0-1 3 16,1-5-2-16,6 0 4 0,2-6-1 15,3-11-3-15,5-5-5 16,5-8-6-16,-2-4-30 16,-1-5-28-16,-1 2-43 0,-15 2-130 15</inkml:trace>
  <inkml:trace contextRef="#ctx0" brushRef="#br0" timeOffset="3109.1655">23917 15033 414 0,'-17'1'33'0,"3"-1"-7"0,1 0 9 16,3-5 3-16,1-2-12 16,1 0-8-16,4 5-7 15,-1 2-8-15,0 0-4 16,2 7-3-16,-1 12-9 16,0 8 5-16,2 11 7 0,2 5 0 15,0 7 1-15,10 0 0 16,5 2-1-16,4 1-3 15,8-8-14-15,0-10-6 16,7-8 12-16,0-11 0 16,5-14 11-16,-2-4 8 15,2-21 14-15,-3-7-9 0,-2-8-1 16,-6-7 1-16,-8-6-3 16,-7-4 9-16,-13-6 0 15,0-2-11-15,-19 2 1 16,-8 3 2-16,0 12-2 15,-3 8-12-15,2 18 0 0,1 17-2 16,3 18 3-16,1 35-21 16,-1 18-24-16,0 11-25 15,0 3-53-15</inkml:trace>
  <inkml:trace contextRef="#ctx0" brushRef="#br0" timeOffset="4687.3806">25360 12047 331 0,'-16'1'2'0,"1"-1"8"15,5 2-4-15,3 0 15 16,1-2 1-16,5 2 8 16,1 0-5-16,0 3-22 0,0 2-8 15,1 7 8-15,6 2-2 16,0 6 1-16,-1-1-1 16,1 2 2-16,-3-5-2 15,1-2 1-15,-1-3-2 16,-1-4 2-16,-3-4-2 15,4 0 2-15,-4-3-2 0,1 2 2 16,-1 0 1-16,0-1 1 16,0 2 2-16,2 2 0 15,-2-1-3-15,0 1 1 16,0 0 1-16,0 0-1 16,0-2 6-16,0 1-7 15,0-2 0-15,0-1-2 0,4 2-1 16,-2 1-1-16,2-1-12 15,-4 1-46-15,0-6-113 16</inkml:trace>
  <inkml:trace contextRef="#ctx0" brushRef="#br0" timeOffset="5874.7475">26393 15191 501 0,'-11'0'4'15,"0"-2"-18"-15,4-3-14 0,2-5 29 16,5-3 17-16,0-1-5 16,0 0-8-16,8-1-5 15,4 1 0-15,0-1 0 16,0 5-4-16,3 0 4 15,-3 2 0-15,3 6 0 16,-3 2 1-16,0 2-1 0,-2 16 0 16,-1 5 4-16,-2 6-2 15,-4 3-4-15,-3 2-4 16,0-4 4-16,0-6 2 16,0-7 2-16,0-6-2 15,0-6 1-15,0-5-2 0,5 0-1 16,0-3 8-16,3-10 9 15,5-3-8-15,0-2 0 16,-1-1-5-16,3 1-2 16,2 0 0-16,2 0 1 15,1 2 0-15,0-2-7 0,6-1-10 16,-4-6-29-16,-8-2-102 16</inkml:trace>
  <inkml:trace contextRef="#ctx0" brushRef="#br0" timeOffset="17546.3531">23912 15311 210 0,'-22'5'108'16,"-2"-3"-99"-16,2 1 3 16,3-3-5-16,2 2 6 15,4-2 5-15,3 0 4 16,1 0-1-16,4 0-9 0,5 0-2 16,0-3-7-16,0-8-2 15,7-1 0-15,5-2-3 16,3-6 4-16,5 2 0 15,-1 0-2-15,3 2 0 0,0 2 0 16,-1 5 0-16,1 5 0 16,-2 4-1-16,-6 0 2 15,0 9 1-15,-3 7-1 16,-4 2-2-16,-2 4-4 16,-3 0 0-16,-2 2 3 15,0-3 3-15,0 1-1 0,0-6 1 16,3 0 0-16,3-5 0 15,3-4-1-15,2-2 0 16,5-1 1-16,0-4-2 16,2 0 1-16,1 0 0 15,-4 0 2-15,0 0-1 0,-8 2 0 16,-5 8 0-16,-2 12-4 16,-9 8-13-16,-11 9-21 15,-7 4-23-15,-5 0-24 16,-4-2-7-16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3-06T07:21:25.73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5825 8874 286 0,'-7'-4'136'0,"0"-1"-118"0,-1 0 5 16,4 1-10-16,-1 0-1 16,5 2-8-16,-3 1-4 15,3-1 0-15,0 2 1 16,0-2-4-16,0 2 3 15,0 0 0-15,5 0-1 0,2 4 1 16,2 5-1-16,2 5 1 16,4 1 1-16,-3 2-1 15,2-1 1-15,1 1 0 16,-3-4-1-16,-1-3 0 16,-2-2 0-16,-4-4 1 15,2-4 2-15,-1 0 14 0,3-2 6 16,0-7-2-16,1-5-13 15,3-4-4-15,1-1-3 16,-1-3 0-16,1-1 0 16,-1-4 3-16,-2 0 2 15,1-1 8-15,-2 1 0 16,-2-2-3-16,-1 1-4 0,0 1 3 16,1 4-1-16,-1 0-6 15,0 1-2-15,2 5 0 16,2 1-4-16,3 1-16 15,8 1-16-15,2-2-28 16,-5 0-63-16,1-7-165 0</inkml:trace>
  <inkml:trace contextRef="#ctx0" brushRef="#br0" timeOffset="1796.6965">25427 8850 238 0,'15'-15'174'16,"13"-14"-172"-16,7-10 4 16,23-9-6-16,20-10 2 15,10-7-3-15,7-10-73 16,-6-4-123-16</inkml:trace>
  <inkml:trace contextRef="#ctx0" brushRef="#br0" timeOffset="4655.9975">9080 9799 300 0,'2'0'-2'0,"2"-7"8"0,3-5-1 15,6-3 17-15,1-5 3 16,4-4-4-16,3-1-6 15,6-2-2-15,-2-2-6 16,2 4-4-16,-1 3-2 16,-1 1-1-16,-1 7-3 0,-7 4-38 15,-7 2-91-15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3-06T07:21:38.89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21253 8860 370 0,'0'-2'7'15,"0"-2"4"-15,0 2-10 0,0 0 0 16,0 2-1-16,0-3-1 16,0 3 1-16,2-4 0 15,3 4-1-15,1-1 1 16,1-1 0-16,0 2 1 15,0 0 1-15,3 0 0 0,-3 0 2 16,1 7 2-16,1 2-4 16,-1 2 2-16,-3 1 2 15,2 2 2-15,-3-1 5 16,-1-4-2-16,1 3 5 16,-1-1-2-16,2-2-3 15,-2 0-4-15,2 0-5 0,-1 0 2 16,3-2-2-16,1-2-2 15,4-3 0-15,5-2 1 16,0-2 9-16,3-9-2 16,4-8 0-16,3-3-2 15,2-5-1-15,2-6 1 16,1-3 4-16,4 0 3 16,0-3 3-16,0 0 2 0,0 0-4 15,-5 7-3-15,-6 1-1 16,-4 8-2-16,-5 5-3 15,-7 6-5-15,-4 6 0 16,-3 4-1-16,-2 2-13 0,0 0-9 16,0 10-38-16,-4-2-30 15,-18 0-175-15</inkml:trace>
  <inkml:trace contextRef="#ctx0" brushRef="#br0" timeOffset="2109.2073">22207 8735 474 0,'-20'-8'4'15,"-1"0"-11"-15,-1 4-2 16,0 4 13-16,-1 0 3 15,5 0 6-15,1 0-6 0,5 4 1 16,2 4-8 0,2 10-1-16,1 6-4 0,5 6-4 15,0 2 6-15,2 4 5 16,0 1-4-16,4-7-1 16,3-4-1-16,3-7-3 15,0-5 1-15,0-7 3 16,0-5 1-16,2-2-4 0,3-9 11 15,-1-9 9-15,6-3-5 16,-2-2-2-16,0-2-2 16,-2 6-1-16,-2-1-1 15,-1 5-1-15,-4 6 0 0,-3 3 0 16,-1 2 1-16,0 4-3 16,0 0 0-16,3 0-3 15,3 7 0-15,2 7 2 16,8 7 3-16,2 10-1 15,4 6 1-15,4 6-1 16,-1 5-1-16,3-5-35 0,-6-9-25 16,-7-11-79-16,-3-14-134 15</inkml:trace>
  <inkml:trace contextRef="#ctx0" brushRef="#br0" timeOffset="2312.3351">22509 8711 496 0,'-4'-14'26'0,"2"7"-22"16,1 2-2-16,1 5 3 0,0 0 7 15,8 10-2-15,12 17-10 16,11 12 3-16,8 13 7 16,11 14 0-16,7 9-7 15,6 2-2-15,2-8-27 16,-8-12-94-16,-8-15-178 15</inkml:trace>
  <inkml:trace contextRef="#ctx0" brushRef="#br0" timeOffset="5594.6805">16545 13629 141 0,'7'-7'80'0,"-3"-2"-70"16,1-2-7-16,2-5 13 15,4 0-1-15,-2-3 2 16,2-2-1-16,1 0 3 15,1-2-5-15,-1-1 6 16,3-4-3-16,-1 0 3 16,3-2-4-16,-3 0-6 0,2 3-5 15,-4 2-4-15,-1 3 0 16,-1 8-1-16,-3 3 0 16,-4 6-1-16,-1 3 1 15,-2 2-4-15,0 0 11 16,0 11 0-16,-4 7-16 15,-4 7-7-15,-6 9-19 0,1 6 7 16,-6-2 16-16,2 3 15 16,-3-2 4-16,1-5 17 15,2-4 14-15,4-10-10 16,1-6-9-16,1-1-3 16,3-8 3-16,5-5 5 0,3-1 3 15,0-21-16-15,9-10-9 16,11-11 9-16,8-11-4 15,12-8-6-15,7-4-1 16,5-3-37-16,-4 3-63 0,-8-3-122 16</inkml:trace>
  <inkml:trace contextRef="#ctx0" brushRef="#br0" timeOffset="6735.2161">16902 12073 353 0,'-14'-13'21'0,"0"-4"-18"15,-1 6 1-15,1-3 5 16,-1 2-5-16,3 0-2 15,-2 4 0-15,1 1 7 16,1-2-4-16,-2 4-1 0,4 1-2 16,0 3-1-16,-2 1 0 15,2 5 0-15,-4 15-9 16,2 6-9-16,-3 10 9 16,3 7-6-16,0 0 13 15,3-1 2-15,3-6-1 0,5-7 8 16,1-4-5-16,0-10-3 15,1-2 0-15,5-4 0 16,1-6-6-16,2-1 5 16,0-2-1-16,1-3 1 15,-2-10 11-15,3-1-3 0,-3-6-2 16,-1-1 1-16,-1 3-5 16,0 2 5-16,-3 2 2 15,-1 1 4-15,0 4 2 16,2 4-2-16,-2-1-5 15,0 3-3-15,-1-2-2 16,3 2-1-16,-1 2-2 0,4-1 1 16,5 2 0-16,0 0 3 15,6 0 3-15,3 6 0 16,8 7 1-16,0 6 2 16,3 0 3-16,-2 6-2 15,1 0-4-15,-6 0-4 0,-5-4-1 16,0-3 0-16,-4-1-1 15,-4-5 1-15,0-1-1 16,-5-4-1-16,-2-5-44 16,-5-2-29-16,-2-14-98 15</inkml:trace>
  <inkml:trace contextRef="#ctx0" brushRef="#br0" timeOffset="7000.8186">16930 11949 378 0,'-10'0'13'0,"-1"0"-6"16,4 0-4-16,4 0 6 16,3 2 3-16,0-2-5 15,3 0 0-15,11 0-10 0,10 0 16 16,6 0-1-16,3 0-2 15,1 0-5-15,2 0-1 16,-6 7-3-16,-5 5-1 16,-8 8-26-16,-14 4-39 0,-3 0-116 15</inkml:trace>
  <inkml:trace contextRef="#ctx0" brushRef="#br0" timeOffset="7125.8101">16859 11847 594 0,'9'-65'9'0,"-3"0"-5"16,8 4-6-16,4 6-28 15,0 5-67-15,-7 2-111 16</inkml:trace>
  <inkml:trace contextRef="#ctx0" brushRef="#br0" timeOffset="8610.2078">19594 16370 72 0,'2'-23'48'0,"-1"0"-96"15</inkml:trace>
  <inkml:trace contextRef="#ctx0" brushRef="#br0" timeOffset="9266.4299">19813 16198 270 0,'3'0'50'0,"-3"0"-40"15,0 0-10-15,0-4 1 16,0-6 0-16,0 2 2 0,-5-6 3 15,0 0 1-15,-2-1 4 16,0-2 0-16,-3 1-3 16,2-1 1-16,-3 6 0 15,0-3 1-15,0 7-5 16,-1 6 0-16,1 1 3 16,0 0-5-16,3 14-3 0,0 6-2 15,2 12 1-15,6 8 0 16,0 5 0-16,2 5 2 15,8 0-1-15,2-4 0 16,0-6 1-16,1-10-1 0,-1-9 0 16,2-8-1-16,0-10 0 15,0-3-3-15,0 0-1 16,3-14 6-16,0-2 0 16,2-9 4-16,-4 0 0 15,0-5-1-15,-1 1-2 16,-1 4-2-16,-4-2 1 0,-4 4-1 15,2 5 0-15,-5 1 1 16,0 2 0-16,-1 5 1 16,-1 2 6-16,0 3 10 15,0 3 4-15,0 2-4 16,2 0-10-16,4 0-12 0,3 11 4 16,5 7 4-16,4 10-1 15,8 8 4-15,1 7-1 16,1 5-2-16,5 2-2 15,-4-4 0-15,-1-3 0 0,-2-7-1 16,0-8-1-16,-3-1 0 16,1-7-1-16,-5-4-7 15,-4-4-35-15,-6-6-16 16,-9-6-57-16,0-6-178 16</inkml:trace>
  <inkml:trace contextRef="#ctx0" brushRef="#br0" timeOffset="9703.873">20198 15907 360 0,'0'-13'5'0,"0"8"-5"16,0 3-2-16,0 2-3 15,0 0 8-15,0 0 6 0,0 0 1 16,0 0-5-16,0 6-4 16,3 8-6-16,6 9 4 15,4 13 2-15,3 10 2 16,5 11 0-16,3 7 0 16,2 1-2-16,3-5-1 15,-4-8 1-15,0-15-1 0,-3-10-6 16,-3-17 0-16,0-10 0 15,-5-1 3-15,-3-20 11 16,-2-8 6-16,-6-9-5 16,-1-5-5-16,-2-3 1 15,0 3-2-15,-9 10 8 16,-1 9 6-16,-5 9-2 0,-1 11-13 16,-2 4-1-16,0 15-9 15,0 9-3-15,0 6-16 16,0 10-10-16,0 2-33 0,1 1-58 15</inkml:trace>
  <inkml:trace contextRef="#ctx0" brushRef="#br0" timeOffset="9938.2167">20347 16968 438 0,'17'-20'9'16,"2"-10"-6"-16,6-11-2 15,5-11 6-15,6-6 8 0,3-3 7 16,1-5-11-16,2 5-9 16,0 2-2-16,-4 4-18 15,0 5-35-15,-7 5-39 16,-10 1-66-16</inkml:trace>
  <inkml:trace contextRef="#ctx0" brushRef="#br0" timeOffset="16688.1852">19025 9307 425 0,'0'-6'13'0,"-2"-2"0"0,2-3-4 16,0 1-9-16,9 2-5 15,1 1 12-15,5 0-7 16,4 0 0-16,3-2-2 16,5 0-3-16,2 2-3 15,2-5 2-15,-1-1-8 16,4-3 16-16,-2-1-2 0,3-3 2 15,-3 0-2-15,0 0 16 16,0-1 2-16,-3-1 0 16,0 3 1-16,-2 1-6 15,-7 4 1-15,-3 1-6 16,0 6-5-16,-6 0-1 0,-3 5-2 16,0 2-1-16,1 0-3 15,0 11-27-15,-9-2-32 16,0-4-92-16</inkml:trace>
  <inkml:trace contextRef="#ctx0" brushRef="#br0" timeOffset="19860.054">18762 16305 405 0,'-1'-8'13'0,"-3"-14"31"15,2 12-13-15,2 7-3 16,0-1-20-16,0 2 3 16,0 1-12-16,2-6-5 15,13-7 1-15,6-3 11 0,9-6-1 16,12-8-2-16,5-2-3 16,7-4 2-16,3-1 0 15,6 1-1-15,-4 0 0 16,1 4-1-16,-12 4-1 15,-5 8-1-15,-10 7-6 16,-12 10-24-16,-16 4-27 0,-5 4-76 16,-26 8-143-16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3-06T07:22:14.93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3537 8071 304 0,'-5'-11'-6'16,"0"-3"33"-16,0 3 3 15,4 1-15-15,1-1-6 0,0 1-1 16,0 4-5-16,0-2-4 16,7 1 1-16,2-1-1 15,3-1 0-15,3-3-2 16,8 1 3-16,4-5 0 16,5-4 1-16,7 1-2 0,2-3 1 15,3-2 1-15,5-2-1 16,0 2 2-16,-3 0 0 15,-2 1 0-15,-3 2 3 16,-6 0 5-16,-6 4 2 16,-5 1-1-16,-5 7-1 15,-8 0-3-15,-2 3-3 0,-4 6-2 16,-3 0-2-16,-2 6-7 16,0 5-35-16,0 1-46 15,-10 1-99-15</inkml:trace>
  <inkml:trace contextRef="#ctx0" brushRef="#br0" timeOffset="468.7477">3478 9106 257 0,'0'-2'63'0,"0"-10"-29"15,5-5-22-15,13-1-4 16,2-5-3-16,8-5 7 16,6-3-7-16,3-2-5 0,2-7 1 15,2-1 0-15,-2 0 0 16,3-4 3-16,-1 5 4 15,-3-3 6-15,-1 5-1 16,-3 1-5-16,-2 5 1 0,-2 5-6 16,-3 6-2-16,-6 10 0 15,-2 4-2-15,-9 7-44 16,-10 0-120-16</inkml:trace>
  <inkml:trace contextRef="#ctx0" brushRef="#br0" timeOffset="3655.9811">26206 5959 488 0,'-9'-5'28'0,"-1"3"-16"16,2 0-12-16,3 2 0 15,1-1 2-15,1 1 0 16,-1 0 1-16,0 0-3 16,-2 0-1-16,0 6-1 0,-1 7 2 15,-3 3 0-15,-1 7 2 16,4 8 1-16,1 6-1 16,2 8-1-16,4 6 0 15,0 5-1-15,5 2 0 16,11 0 0-16,6-3-1 15,5-3 1-15,3-8-2 0,4-3-1 16,6-11 2-16,-1-6 1 16,5-10-6-16,-4-11-5 15,8-3-2-15,0-14 10 16,0-10 2-16,5-5 4 16,-5-7 1-16,-5-1-5 0,-5-1 1 15,-9-1 1-15,-12 2 4 16,-9-3 6-16,-8 1 4 15,-4-4 2-15,-16 1-6 16,-8-3-1-16,-8 2 0 16,-6 0 4-16,-1 7 4 15,1 6-3-15,-2 4 1 0,5 7 6 16,-1 5-8-16,2 5-10 16,0 6-6-16,-2 3-9 15,2 7-9-15,-2 15-19 16,2 8-14-16,3 11-19 0,1 7-41 15,0 0-117-15</inkml:trace>
  <inkml:trace contextRef="#ctx0" brushRef="#br0" timeOffset="4265.3255">26303 6833 290 0,'0'-2'125'0,"-2"-1"-115"16,-5 3-9-16,2-2-1 15,0 0 3-15,2 0-2 16,-1 2 1-16,3 0 0 15,-1 0 0-15,-2 0-1 0,1 0 3 16,-2 0 4-16,-5 11-2 16,-4 5-1-16,-3 11-3 15,-3 5-2-15,-6 11 1 16,-1 9-1-16,-5 5 5 16,-2 5 3-16,-4 7 6 15,-3 7 8-15,-7 6-4 0,-1 10-1 16,-7 6-5-16,1 6 2 15,-3 1 7-15,4-1-4 16,0-8-9-16,4-9 0 16,7-12-8-16,5-13-3 15,10-10-5-15,2-14-1 16,7-10 3-16,2-8-7 0,2-8-10 16,2-7-11-16,-5-5 2 15,3-1-22-15,-5-10-43 16,1-1-96-16</inkml:trace>
  <inkml:trace contextRef="#ctx0" brushRef="#br0" timeOffset="4577.799">25125 8396 366 0,'-7'10'60'15,"-1"-1"-54"-15,5 0-5 16,-3 2 0-16,5-2 2 16,1 1 1-16,0 5-2 15,0 4 1-15,8 4-2 0,5 8-1 16,1 4 0-16,3 5 1 16,4 1 0-16,-1 0 0 15,4-5 7-15,3-4-3 16,0-7 3-16,3-11-5 0,4-10-3 15,7-6 0-15,4-25-12 16,4-16 0-16,1-21 11 16,2-17-29-16,2-6-34 15,0-2-101-15</inkml:trace>
  <inkml:trace contextRef="#ctx0" brushRef="#br0" timeOffset="5046.5193">26687 6789 465 0,'-7'-4'30'16,"0"4"-23"-16,1-2-5 0,3 2 15 16,3 0 1-16,0 0-14 15,7 9-7-15,9 5 3 16,4 9 1-16,7 9-1 15,5 10 0-15,4 6 1 16,4 7 0-16,1 4 0 16,2 1 2-16,2 0 11 0,-2-2 8 15,2-2 6-15,-4-3-2 16,0-4 0-16,-5-7-2 16,-3-4-13-16,-5-5-9 15,-1-6-2-15,-5-4-2 16,0-3-20-16,-5-3-23 0,1-4-17 15,-4-3-15-15,-1-2-57 16,-6 1-204-16</inkml:trace>
  <inkml:trace contextRef="#ctx0" brushRef="#br0" timeOffset="5483.9735">27336 8076 336 0,'0'2'213'15,"0"9"-187"-15,-8 1-24 0,4 6-3 16,1 3 2-16,3 4 0 15,0 7-1-15,7 1 1 16,9 2-1-16,4-3-2 16,5 0-4-16,2-3 0 15,3-8 3-15,1-8 0 16,1-6-3-16,2-7-2 0,-3-5-4 16,1-15 9-16,-3-5 5 15,0-5 2-15,-6-6 0 16,-9-1-1-16,-3-1 4 15,-11 1 4-15,-1 2 2 16,-18 2-3-16,-6 4-4 16,-7 1 2-16,-6 6-6 0,-6 1-7 15,-7 4-12-15,-1 6-13 16,0 7-27-16,-2 4-70 16,-2 11-178-16</inkml:trace>
  <inkml:trace contextRef="#ctx0" brushRef="#br0" timeOffset="6062.0707">25347 9375 179 0,'-14'1'335'0,"0"-1"-326"15,1 0-10-15,0 0-1 16,5-1 5-16,1-6 0 16,0 3 0-16,2 3-1 15,2-1-1-15,1 2-1 0,-2 0 0 16,3 0 2-16,1 10-1 16,0 7-4-16,0 9-6 15,3 4-2-15,9 6 0 16,2-2 2-16,2-4 2 15,5-8-6-15,3-8-1 0,3-11 1 16,-2-3 1-16,6-8 3 16,-7-10 1-16,-1-7-10 15,-4-2 34-15,-9-6 4 16,-5 4 2-16,-5-1-2 16,0 3-1-16,-15 4 7 0,-9 4 9 15,-5 6 3-15,-6 4-10 16,1 6-9-16,-2 3-7 15,5 0-10-15,4 0-3 16,5-3-24-16,12-9-30 16,7-4-40-16,3-9-46 0,15-4-96 15</inkml:trace>
  <inkml:trace contextRef="#ctx0" brushRef="#br0" timeOffset="6718.2612">26998 6765 572 0,'0'0'26'16,"2"0"-30"-16,6 0-38 0,9-3 36 16,6-3 6-16,9-1 0 15,10 2 1-15,11 0-1 16,10 1-8-16,13 4-6 15,7 0 3-15,8 3 8 16,10 8 3-16,4 5 0 0,9 4 1 16,3 3 1-16,5 4 5 15,-2-2 3-15,2 0-3 16,0-4-1-16,-1-1 5 16,-2-2 3-16,-2-4-1 15,-2 0-3-15,-6-1-5 0,-4-1-1 16,-6-1 2-16,-11-4-1 15,-5-2-1-15,-10-5-5 16,-9 0-3-16,-6-2-22 16,-12-8-18-16,-4-1-1 15,-6-1-11-15,-7-1-24 16,-7 2 4-16,-7 6-10 0,-4 0 17 16</inkml:trace>
  <inkml:trace contextRef="#ctx0" brushRef="#br0" timeOffset="7124.4801">29761 6981 349 0,'0'0'66'16,"-2"4"-51"-16,-5-3-18 15,-2 3 46-15,3 1-3 16,-4 1-14-16,-2 1-17 0,-1 3-6 15,0 7-7-15,-1 2-7 16,1 8-2-16,1 3 0 16,2 6 7-16,5 2-4 15,5-3-2-15,0 2-3 0,12-6 9 16,7-1-6-16,3-8-5 16,5-8 8-16,5-5-35 15,2-9 46-15,2 0 9 16,1-14-11-16,2-4 14 15,-4-7-3-15,-6-2 2 16,-6-3-1-16,-7-2-2 0,-9 0 1 16,-7-1-5-16,-1-2 12 15,-15 1-2-15,-9 0 0 16,-6 3 0-16,-8 1-10 16,-13-2-12-16,-8 9-31 15,-11 3-74-15</inkml:trace>
  <inkml:trace contextRef="#ctx0" brushRef="#br0" timeOffset="8515.1008">25572 9981 202 0,'-4'0'95'0,"1"0"-77"0,-1 0-12 16,2 0-1-16,2 0 25 16,0 0-10-16,0-2-10 15,0-1-9-15,0 0 13 16,2-3-12-16,0 1-1 0,1 3-1 15,-3 0 1-15,2 0 1 16,-2 1 1-16,2-1 2 16,-2 2 7-16,0 0 4 15,0 0 3-15,0 0-1 16,0 0 1-16,0 0-11 16,0 0-5-16,0 0-1 0,0 0 0 15,0-2-1-15,0 2-1 16,0-2-2-16,2 2 1 15,-1-2 2-15,-1 0 0 16,2 2 1-16,1-1 1 16,-3-1 0-16,0 2 6 0,0 0 8 15,0-2-1-15,0 2 0 16,0 0 0-16,0 0-5 16,0 0-8-16,3 0-2 15,4 2-3-15,0 9 1 0,5 3 2 16,1 4 1-16,3 3 0 15,2-1-1-15,-1 3 1 16,0-3 1-16,0-3 2 16,-1-2 2-16,-5-5 2 15,1 0 3-15,-5-3-6 16,-2-4-4-16,2-1 0 16,-7 0-1-16,0-2-2 0,0 0-27 15,0 0-34-15,-7-12-41 16,-1-8-227-16</inkml:trace>
  <inkml:trace contextRef="#ctx0" brushRef="#br0" timeOffset="9249.4239">28137 8854 457 0,'0'0'11'16,"-7"0"-9"-16,-1 0-2 15,-1-4 2-15,2 1 6 0,-1-1 3 16,3-1 3-16,1 0-3 15,1-3-8-15,-1 0-3 16,4-1-2-16,0-4-1 16,0-1 3-16,2 0-1 15,9-3 0-15,3 2 2 0,6-1-9 16,1 3 15-16,5 2-4 16,-1 8-2-16,2 3 2 15,-1 3-3-15,-4 13 2 16,-2 6-1-16,-6 6-2 0,-3 6 0 15,-4 0-11 1,-7 6-7-16,0-2 2 0,-1 4 7 16,-9-5 8-16,0 2 4 15,-1-7-2-15,4-7 3 16,1-3 3-16,3-10 3 16,1-4 1-16,0-3 3 0,2-5 9 15,0 0 6-15,5-5-4 16,7-8-4-16,3-5-8 15,9-7-3-15,3-4-2 16,5 0 1-16,0-4 0 16,3 6 2-16,-1 1 0 0,-6 4-3 15,-2 5-5-15,-6 2-2 16,-6 6-1-16,-7 2-17 16,0 3-20-16,-3 1-26 15,-1-1-29-15,4-4-132 16</inkml:trace>
  <inkml:trace contextRef="#ctx0" brushRef="#br0" timeOffset="9952.491">30366 7620 478 0,'-18'-9'8'0,"6"-1"9"16,0 2 8-16,5 1 3 15,4 3-15-15,1-1-4 16,2-1-5-16,0 1-3 16,15-4-2-16,1 1 3 0,11-5-1 15,3 2 0-15,6 2 0 16,-2 0-2-16,-2 8-7 16,-1 1-1-16,-9 0-12 15,-4 8 1-15,-7 10 7 0,-6 2 9 16,-5 3 3-16,0 4 2 15,-9-2-1-15,-3 0 2 16,-1-6 0-16,6 1-1 16,3-4-1-16,4-3-1 15,9-2-5-15,13-3 0 16,8 1 6-16,6 0 1 0,3 2 2 16,-1-4-6-16,0 4-4 15,-11-4 6-15,-6 0 1 16,-8 0 0-16,-9-1 6 15,-4-1 9-15,-13 1 23 16,-10 2-12-16,-6 5-18 16,-6 0-8-16,-6 9 3 0,2 2-5 15,0 2-52-15,-5-6-76 16</inkml:trace>
  <inkml:trace contextRef="#ctx0" brushRef="#br0" timeOffset="11249.2798">25543 8107 341 0,'4'-6'15'15,"0"1"-5"-15,-4 1-2 16,1 1-4-16,-1 0-1 16,0 2-2-16,0 1-6 15,0-2 5-15,0 2 0 0,0 0-2 16,0 0-2-16,0 7 4 16,0 6-10-16,-5 10 10 15,-10 9 8-15,-7 11-2 16,-6 10 1-16,-8 14 0 15,-3 2-3-15,-1 2-3 16,2-3 2-16,7-5 4 0,5-10 2 16,5-8 8-16,6-8-2 15,4-4-9-15,4-6-2 16,6-4-3-16,1 0-1 16,0-6-1-16,0 0-14 15,1-7-39-15,1-8-86 0,-2-2-69 16</inkml:trace>
  <inkml:trace contextRef="#ctx0" brushRef="#br0" timeOffset="11639.8737">25022 8622 460 0,'0'-7'5'16,"0"2"15"-16,0 3-6 15,0 2-6-15,0 0-8 16,0 2-3-16,10 8 3 16,-3 12 1-16,-1 5-1 0,4 7-1 15,1 5 3-15,-3 0-2 16,4 2 1-16,-2-5 0 15,2-4-2-15,5-9 1 16,-1-5-1-16,5-9-1 16,6-9-2-16,4 0 1 0,6-15 8 15,9-8 4-15,0-9-5 16,6-1-3-16,-2-5 1 16,-3 0-2-16,-7 4-4 15,-5 2-31-15,-9 2-23 16,-6 0-78-16</inkml:trace>
  <inkml:trace contextRef="#ctx0" brushRef="#br0" timeOffset="13686.7148">11135 8122 510 0,'-18'0'10'16,"1"0"-9"-16,5 0 0 0,5 0-1 15,3 0 1-15,3 0-2 16,1 0 2-16,0 0-5 15,0 0-5-15,7 0-5 16,7 0 14-16,6-3-1 16,3-2 1-16,4-6 1 0,-2-3-13 15,2-1 0-15,-5-5 8 16,-6 6 6-16,-4 0 9 16,-3 2 18-16,-6 6 1 15,1 1 0-15,-1 2-15 16,0-2-11-16,4 0-3 15,4-3-1-15,7-4-7 0,9-6-30 16,7-7-6-16,7-4-23 16,3-6-116-16</inkml:trace>
  <inkml:trace contextRef="#ctx0" brushRef="#br0" timeOffset="14999.182">19521 9150 415 0,'1'0'56'16,"1"0"-39"-16,-2 0-13 16,2 0-1-16,3 0 6 15,6-1-3-15,2-3 2 16,7-1-3-16,4-1-2 0,13-4-1 15,5-3-1-15,11-5 2 16,10-3 10-16,5-6 6 16,3-3-6-16,3-3-9 15,-2 1-4-15,-8-3 0 16,-8 1-6-16,-3 2-8 16,-14 0-17-16,-9-2-19 0,-6 0-46 15,-15 0-129-15</inkml:trace>
  <inkml:trace contextRef="#ctx0" brushRef="#br0" timeOffset="22436.2538">18723 12023 332 0,'4'0'45'15,"1"0"-23"-15,2 0-19 16,6 0-1-16,4 0 2 16,7-1 7-16,3-1-3 15,7 0-3-15,0 0-1 0,8 2-3 16,1 0 0-16,4 0 1 15,2 4-3-15,2 1 3 16,-3 5-2-16,-1-4 1 16,1 5-1-16,3-2 0 0,1-2 0 15,4-2 1-15,3 1 0 16,9-2 1-16,-1-4-2 16,4 0 1-16,3 0 0 15,1 0-1-15,0 0 0 16,0 0 0-16,0 5 1 15,-1 1-1-15,-4 2 0 0,4 0 1 16,1-3-1-16,0-2 0 16,4-3 1-16,-4 0-1 15,1 0 0-15,1-4 6 16,-3-2 1-16,-2-2-1 16,-3 2-2-16,4 2-1 0,-3-1 0 15,1-1-2-15,2 2 0 16,-4 1-1-16,3-3 1 15,0 0 3-15,0-4-1 16,-1 1-2-16,-1 0 3 0,1-3 1 16,-1 0 1-16,-6 1 1 15,1 2-1-15,-3 0 1 16,-1 0 0-16,-1 4 0 16,1 0 1-16,0-2 5 15,-2-2-8-15,1 5-3 16,-3-3 3-16,-1 0-3 15,-3-1 1-15,-4 4 3 0,2 0-4 16,-12 0 0-16,0 2-1 16,-5 2-1-16,-5-1 0 15,-4 1 0-15,-6 0 0 16,-5-2 1-16,-6 2 1 16,0-2 0-16,-4 2 12 0,-3 0 0 15,-1 0-1-15,0 0-2 16,0 0-8-16,0 0-3 15,0 0-1-15,0 0-4 0,0 0-5 16,0 4-7-16,-16 4-36 16,-16-8-46-16</inkml:trace>
  <inkml:trace contextRef="#ctx0" brushRef="#br0" timeOffset="24092.5982">24814 12160 351 0,'2'0'115'15,"2"0"-112"-15,3 0-7 16,9-3-1-16,8 1 4 16,7-1 2-16,11-1 1 15,9-1-5-15,10 0 6 16,5 2-3-16,7 1 3 0,0-2-3 15,5 4 0-15,-3-2 1 16,5 0-1-16,-5-1 0 16,1-3 1-16,0-2-5 15,2-2 8-15,-3-3-4 16,1-4 0-16,-6 1 0 16,-2 0 0-16,-7 0 1 0,0 0 0 15,-11 2-1-15,-5 3 0 16,-15 4-4-16,-8 3-17 15,-13 4-8-15,-9 0-15 16,-21 0 5-16,-9 10 23 0,-12 0 6 16,-6 2-11-16,-6 4 1 15,-6 1 19-15,-3 0 2 16,-1 1 10-16,-4 4-6 16,-1-1-2-16,3-2 2 15,-1 1-2-15,6-4 8 0,5-2 5 16,8-1-5-16,5-2-5 15,5-4-2-15,8 0 7 16,4-2 13-16,11-1-8 16,5-2-4-16,8-2-1 15,2 0-1-15,20 0-4 16,6 0 1-16,10-9-6 0,4-2 1 16,8-1 0-16,4-6 0 15,5 0 3-15,-2-2 2 16,5 1-1-16,-4-3-2 15,-2 5-2-15,-6 0-1 16,-6 5-1-16,-10 5 0 0,-11 1-1 16,-5 6-18-16,-3 0-34 15,-4 0-46-15,3 0 9 16,2 6-2-16</inkml:trace>
  <inkml:trace contextRef="#ctx0" brushRef="#br0" timeOffset="24561.2958">27341 12182 429 0,'-7'0'11'0,"4"0"0"15,3-5-6-15,10-2 3 16,7 1-8-16,5-6 2 16,7 1 2-16,5-3-11 0,3 2-3 15,4-5 4-15,1 2-7 16,1-3 3-16,-1 3 0 16,-1 0-2-16,-2 0 3 15,-5 3 6-15,1 1 1 16,-9 2 0-16,-4 4-2 15,-4 4-9-15,-7-2-32 0,-8 3-34 16,-3 0 15-16,-5 0-65 16</inkml:trace>
  <inkml:trace contextRef="#ctx0" brushRef="#br0" timeOffset="24733.162">27446 12257 25 0,'27'-19'439'0,"11"-10"-433"15,13-7-7-15,11-4-9 16,10-3-23-16,7-6-84 16,1-7-76-16</inkml:trace>
  <inkml:trace contextRef="#ctx0" brushRef="#br0" timeOffset="27592.3261">27526 8517 513 0,'0'0'49'15,"0"0"-47"-15,0 0-37 16,0 0 23-16,0-2 14 15,0-3 2-15,0-4-2 0,0 4-6 16,0-3-11-16,3 7-2 16,1 1 10-16,-1 1 1 15,4 12 4-15,-1 7 1 16,0 8 1-16,-1 6 1 16,2 7 4-16,0 9 0 0,-1 7 0 15,-1 9 1-15,-1 4-1 16,-1 10 2-16,-3 9-1 15,0 6-1-15,0 8 6 16,0 9 3-16,0 8 4 16,2 7-3-16,1 8 3 15,4 2-6-15,3 1-4 0,4-5-6 16,2-8-4-16,0-12-2 16,2-15 3-16,-2-16 2 15,-3-14 7-15,-4-15 4 16,-2-10 7-16,-4-9-5 0,-1-7-5 15,-2-9-4-15,0-7-2 16,0-1-3-16,0-7-2 16,0-3-23-16,0 0-23 15,0-7-22-15,0-2-13 16,0-3-74-16,6-5-84 16</inkml:trace>
  <inkml:trace contextRef="#ctx0" brushRef="#br0" timeOffset="28248.5568">27753 10679 183 0,'0'17'284'15,"0"-1"-272"-15,0 6-26 16,0 2-29-16,0 4 43 0,7 4 3 15,8 2 1-15,-1 1-2 16,5 3-2-16,2-1 0 16,2-5 0-16,2-3 1 15,4-9-2-15,0-10 2 16,3-10-4-16,2-4 5 0,0-19-6 16,2-9 14-16,2-11-6 15,-4-3-7-15,-3-2 4 16,-4-1-26-16,-10 5 53 15,-7 2-11-15,-10 4 0 16,0 3-8-16,-20 4 8 0,-4 1 6 16,-4 7-6-16,-6 1-7 15,0 8-1-15,0 5 2 16,-2 6-7-16,2 3-11 16,3 0-15-16,4 8-20 15,5 5-21-15,10 1-52 0,4 1-79 16</inkml:trace>
  <inkml:trace contextRef="#ctx0" brushRef="#br0" timeOffset="28904.7372">27865 8599 420 0,'-11'0'46'0,"2"0"-41"15,6-2 0-15,3 2-5 16,0 0-6-16,12 0 6 16,8 6 3-16,7 4 1 15,12 4-2-15,14 6-1 16,8 5 0-16,7 7-1 16,9 6 0-16,10-1 1 0,8 4-1 15,7 0 0-15,3-2 1 16,9-10-1-16,3-4-1 15,-3-7-9-15,3-6 7 16,-9-3 7-16,-4 0 9 16,-13-4 3-16,-2 3-5 15,-14 1-4-15,-6 1-4 0,-8 1 0 16,-8 0 2-16,-8-3 3 16,-7 2 1-16,-6-3-5 15,-5-4-1-15,-3-1-3 16,-7-2-5-16,-2 0-25 0,-6 0-28 0,-9 0-74 0,0 0-145 31</inkml:trace>
  <inkml:trace contextRef="#ctx0" brushRef="#br0" timeOffset="29123.4568">29523 9375 431 0,'-19'3'42'0,"4"1"-48"0,0-2 11 31,4 0 6-31,3 0-8 16,5-2-1-16,3 0-10 0,0 0-25 0,6 0-39 0,6 0 35 15,4-2 1-15,2-6 31 16,1 1-31-16,-4-1-5 16,0-4-31-16</inkml:trace>
  <inkml:trace contextRef="#ctx0" brushRef="#br0" timeOffset="29576.5752">29783 9236 188 0,'-16'0'116'0,"-6"0"-134"0,0 0-10 0,-1 0-6 32,4 0 33-32,0 0-16 15,2 0-11-15,2 0 13 0,5 0 19 16,0 0 69-16,3 0-27 15,0 0-1-15,2 0-5 16,0 0-9-16,5 0-8 16,0 0-8-16,0 7-11 15,12 0 3-15,6 3 2 0,1-4-4 0,8 0-2 0,2-6-2 16,2 0-1-16,-1-3 1 16,-1-10 2-16,3-4 6 15,-1-3 5-15,-4 0 9 16,-2-2-4-16,-4 2-13 15,-4 2-5-15,-5 1-10 16,-1 2-14-16,-4 0-16 0,-5 0-41 16,0 5-153-16</inkml:trace>
  <inkml:trace contextRef="#ctx0" brushRef="#br0" timeOffset="29935.9123">30100 9082 446 0,'0'0'39'0,"0"0"-32"15,0 0-7-15,-7 0 3 0,-3 0 10 16,-2 7 2-16,2 6-9 16,-4 9-5-16,1 6-1 15,3 8 1-15,1 3 0 16,7 3 1-16,2 2-4 15,2-6 1-15,12-1-1 0,8-9-5 16,5-5-4-16,1-9-5 16,3-9-30-16,1-5 43 15,-3-8 19-15,-3-10-4 16,-2-9 1-16,-6-2 9 16,-6-3 1-16,-5-2-4 0,-5-1-4 15,-2-2-5-15,-12 1-7 16,-4 3-7-16,-6 4-7 15,-3 9-15-15,-6 7-7 16,-4 10-35-16,-11 3-121 16</inkml:trace>
  <inkml:trace contextRef="#ctx0" brushRef="#br0" timeOffset="30576.4883">27500 10567 456 0,'-1'1'39'0,"-6"-1"-31"16,5 0-8-16,2 0 0 15,2 0-6-15,8 2 9 0,7-2 2 16,4 4-4-16,2-3-1 16,4 2 0-16,0-3 1 15,-1 0-3-15,-2-3-2 16,0-4 4-16,-3-6 4 16,-3-2 9-16,0-3 6 15,-1-2 5-15,-1-2-4 0,-2-2-6 16,-3 1-9-16,-1-8-4 15,2-4-1-15,0-10-13 16,2-12-30-16,6-11-28 16,5-12-114-16</inkml:trace>
  <inkml:trace contextRef="#ctx0" brushRef="#br0" timeOffset="31013.946">30037 7447 168 0,'-1'4'-32'0</inkml:trace>
  <inkml:trace contextRef="#ctx0" brushRef="#br0" timeOffset="31701.3964">29944 7561 313 0,'-7'-4'18'16,"2"-1"-2"-16,3 0 16 0,2 1-3 15,0-1-19-15,5 1-9 16,6 1 3-16,4-1-2 16,7 2 0-16,0 2-2 15,5 0 0-15,2 16 0 16,5 4-1-16,5 12 1 16,0 9-1-16,2 13 0 0,4 10 2 15,1 12-2-15,3 10 4 16,-1 8 4-16,1 2 0 15,-1 4-2-15,3-5-2 16,-3-7 3-16,-1-4 6 16,-2-13 1-16,-2-3 16 0,-1-9-6 15,0-6-3-15,-2-6-7 16,-3-5 0-16,-3-4-4 16,-2-5-2-16,-3-4-6 15,-3-6 0-15,-8-3-1 16,-1-2-1-16,-5-6-12 0,-4 1-4 15,-4-3-33-15,-4 1 34 16,0 5-21-16,-9-3-62 16,-7 1-105-16</inkml:trace>
  <inkml:trace contextRef="#ctx0" brushRef="#br0" timeOffset="31967.0024">30774 9188 490 0,'-5'0'51'16,"3"0"-31"-16,2 0-17 0,0 5-4 15,5 2-11-15,10 6 16 16,4 1 2-16,8 3-5 16,4-1 2-16,3-4-4 15,1 0 0-15,2-7 3 0,-3-5 13 16,0 0-13-16,0-8 11 15,0-12-8-15,-2-5-3 16,-1-7-3-16,1-8-6 16,-5-6-20-16,-3-5-32 15,-12-1-47-15,-7 4-145 16</inkml:trace>
  <inkml:trace contextRef="#ctx0" brushRef="#br0" timeOffset="32388.8613">30385 7700 307 0,'-20'-25'127'16,"3"4"-124"-16,10 8 8 16,2 6-1-16,5 2 3 15,5 3-7-15,12 2-10 0,13 0 9 16,9 2-2-16,14 7-2 16,15 3-2-16,10 2 1 15,7 6 0-15,10-2-2 16,10 1 1-16,2-1 1 15,1-3 0-15,1 2 1 0,-1-4 1 16,-2-4 5-16,-6-4 7 16,-2-3 3-16,-5-2-4 15,-5 0-6-15,-9 0-3 16,-9-4-2-16,-6 1-1 16,-8 2-2-16,-12 1-13 0,-10 0-33 15,-12 4-47-15,-7 4-108 16</inkml:trace>
  <inkml:trace contextRef="#ctx0" brushRef="#br0" timeOffset="32810.7102">32287 8130 477 0,'-3'-9'24'16,"-2"3"5"-16,1 1-18 16,2 3-1-16,2 2 0 0,0 0-10 15,0 11-6-15,4 9-15 16,6 5 19-16,9 5-2 15,3 4-19-15,5-2 2 16,7-2-13-16,1-5-17 16,1-11-9-16,2-8 18 0,-4-6 43 15,-6-8 33-15,-1-11 26 16,-5-6-2-16,-4-4-11 16,-9-4-9-16,-5-3-12 15,-4-5-21-15,-13 0-5 16,-13-2-24-16,-8 7-15 15,-3 2-27-15,-9 15-74 0,-7 8-55 16</inkml:trace>
  <inkml:trace contextRef="#ctx0" brushRef="#br0" timeOffset="33341.9036">31329 9505 563 0,'-4'8'24'0,"-1"-2"-22"16,1 5-12-16,1 2 7 0,3 4 1 16,0 5-9-16,2 4-8 15,5 3 11-15,3 3 4 16,7 0-13-16,-2 0 3 15,4 0 5-15,1-7-1 16,1-3-5-16,2-8-10 16,4-8 17-16,4-6 3 0,1-9 17 15,6-13 0-15,-1-6-9 16,0-6-3-16,-7-2 8 16,-4 0 8-16,-9-3-8 15,-12 0-1-15,-5-2-30 16,-7 0 54-16,-15-2-25 15,-8 1 0-15,-6 8 4 0,-5 3-2 16,-6 8-5-16,-1 8 3 16,-2 14-4-16,-5 2-4 15,-2 20-45-15,0 10-38 0,1-2-127 16</inkml:trace>
  <inkml:trace contextRef="#ctx0" brushRef="#br0" timeOffset="34748.0567">24818 8130 439 0,'0'0'6'16,"-4"0"-3"-16,-4 0-20 15,1 0 22-15,2 0 1 16,0 0 9-16,0 0-2 0,3 0-1 15,0 0-10-15,1 0-1 16,-1 0-1-16,-1-4 0 16,0 3 1-16,-3-3-1 15,0 0-2-15,-5 1 2 16,0 3 0-16,-2 0 3 16,-3 5 3-16,4 12-2 0,-3 11-4 15,1 9-2-15,3 8 2 16,2 5 2-16,5 3 2 15,4-3-2-15,0-5-1 16,2-8 1-16,9-8-3 0,3-8 1 16,3-5-2-16,0-9 1 15,3-3 0-15,0-4 0 16,-4 0-4-16,-4-5 1 16,0-6 3-16,-5 4-1 15,-4-1 6-15,-3 2 11 16,0 0 0-16,0 2 4 15,0 1-3-15,0 1-7 0,-1-1-4 16,1 3-3-16,0-4-3 16,0 2-1-16,0-3-9 15,1 1-19-15,8-5 5 16,4-3-7-16,-1-6-25 0,5-4-101 16</inkml:trace>
  <inkml:trace contextRef="#ctx0" brushRef="#br0" timeOffset="34919.9292">24821 8165 365 0,'-18'-14'172'0,"2"3"-129"15,3 4-19-15,8 2-6 16,5 5 12-16,0 0-20 16,13 0-12-16,8 12-1 15,11 6 2-15,15 6 1 0,9-2-2 16,14 0-34-16,3-6-21 15,1-12-39-15,5-4-140 16</inkml:trace>
  <inkml:trace contextRef="#ctx0" brushRef="#br0" timeOffset="36169.8373">27319 7167 470 0,'-2'-13'23'0,"1"-1"-21"16,1-2-12-16,-2 0 14 15,2-1-2-15,0 5 2 16,-2 3-4-16,-1 2 1 0,1 4 0 16,-4 3 8-16,2 0-4 15,-3 8-6-15,2 10 0 16,0 5 0-16,0 6 1 16,0 1 1-16,3-1-4 15,2-4-4-15,0-4 0 16,5-7 3-16,2-3-5 0,1-7-1 15,3-1-4-15,0-3 1 16,0 0 10-16,-1 0 0 16,0 0 11-16,-1-5-2 15,-1 2 3-15,-4-1 3 0,2 2-2 16,-3-2-5-16,-1 4-2 16,-2 0-4-16,2 0 2 15,-2 0-9-15,3-1-34 16,-1-3-12-16,-2-5-81 15,0-1 18-15,0-5-1 16</inkml:trace>
  <inkml:trace contextRef="#ctx0" brushRef="#br0" timeOffset="36310.4538">27380 7190 56 0,'-3'-13'234'0,"-3"4"-110"0,1 4-56 15,-1 0-31-15,2 1 8 16,3 2-7-16,1 2-12 16,0 0-16-16,1 0-12 15,13 7-5-15,1 6 6 16,9 3 1-16,6 2-12 0,4-4-28 15,2-1-33-15,4-10-53 16,-6-3-99-16</inkml:trace>
  <inkml:trace contextRef="#ctx0" brushRef="#br0" timeOffset="36654.2074">28008 6584 470 0,'0'-6'33'16,"0"0"-24"-16,0 2-9 16,5 0 3-16,2 0 11 15,3 1 0-15,7 3-10 0,0 0-5 16,7 0 0-16,-3 8-2 15,0 7-8-15,-1 1 1 16,-3-2 3-16,-5 0-1 16,-1-3 4-16,-3-6 6 0,-3-1-1 15,3-4 1-15,3 0 1 16,6-14-3-16,6-9 5 16,6-8-4-16,7-10-1 15,5-9-7-15,8-3-11 16,-3 3-57-16,-4 2-156 15</inkml:trace>
  <inkml:trace contextRef="#ctx0" brushRef="#br0" timeOffset="37076.0394">27687 7072 350 0,'-22'0'38'16,"3"-5"-36"-16,-1 1-4 16,3 1 6-16,7 1 25 15,1 0 0-15,1-1-17 16,3 1-5-16,2 0-3 16,-1 0 3-16,4 0 3 0,0 2-5 15,0 0-7-15,2 0 4 16,9 2 0-16,7 9-2 15,5 3 2-15,8 4 0 16,6 0-2-16,1-1-21 16,6-6-67-16,-5-7-141 0</inkml:trace>
  <inkml:trace contextRef="#ctx0" brushRef="#br0" timeOffset="38185.317">28066 6621 152 0,'9'-9'233'0,"0"0"-222"16,0 0-11-16,1-1 1 16,-4 0 1-16,1 0 7 15,0 2-2-15,0-4-4 16,1 0-2-16,-1-3 0 16,0 4-1-16,-2-5-5 0,-3 6-1 15,-2-2 2-15,0 6 1 16,-3 1-11-16,-8 4 1 15,-4 1 25-15,0 0-3 16,0 8 9-16,3 6 4 16,-1 8-8-16,4 5-11 15,5 3 0-15,1 2 0 0,3-3 1 16,0-1-11 0,3-6-7-16,6-2 2 0,2-11 5 15,5-3 0-15,1-5 9 16,-2-1-5-16,4-5 8 15,-5-6-4-15,0-6 0 0,-3-1 2 16,-1-1 8-16,-5-3 3 16,0 2 7-16,-3 0 3 15,1 5-3-15,2-2-2 16,-1 5-3-16,2 2-4 16,3 6-4-16,1 0-7 0,3 4-6 15,1 0 2-15,6 0-6 16,1 8-5-16,3 2-27 15,1-3-29-15,-1-3-19 16,-1-4-87-16</inkml:trace>
  <inkml:trace contextRef="#ctx0" brushRef="#br0" timeOffset="38450.9215">28449 6203 267 0,'-2'-17'248'0,"2"-1"-235"16,0 3-5-16,0 1-6 16,7 8 4-16,5 0-2 15,5 6 0-15,0 3-6 16,5 15 4-16,2 9 4 0,-4 3 2 16,-5 3-3-16,2-3-3 15,-1-5-1-15,2-9-1 16,6-11-2-16,7-5 0 15,13-16-7-15,6-16-21 16,7-14-28-16,2-9-70 16,-1-10-132-16</inkml:trace>
  <inkml:trace contextRef="#ctx0" brushRef="#br0" timeOffset="39904.1113">27777 7518 162 0,'-17'11'32'0,"2"-6"-10"16,-2 4 16-16,3-3-7 16,1-3 0-16,6 2 2 15,2-3-6-15,1-2-2 16,4 0-3-16,0-3-1 16,11-10-21-16,12-6-3 0,11-10-14 15,14-3-22-15,5-11-29 16,6-5-79-16</inkml:trace>
  <inkml:trace contextRef="#ctx0" brushRef="#br0" timeOffset="40888.6074">25001 8496 176 0,'-3'-15'7'16,"1"-7"-18"-16,0 0 8 15,2-6-14-15,0-2-23 16</inkml:trace>
  <inkml:trace contextRef="#ctx0" brushRef="#br0" timeOffset="41138.57">24947 7864 309 0,'-4'-16'36'0,"1"1"7"15,3 6-8-15,0-2-5 16,3 5-16-16,10 3-10 16,5 3-2-16,7 0-2 15,6 9-1-15,5 10 0 0,1 7 4 16,4 5-4-16,1 7-12 16,-1 3-45-16,-2-5-53 15,1-4-86-15</inkml:trace>
  <inkml:trace contextRef="#ctx0" brushRef="#br0" timeOffset="44513.3039">24609 8875 247 0,'-5'0'15'0,"0"-1"13"16,3-6-4-16,2 0 0 15,0-4-11-15,5-5-3 16,11-7 3-16,9-10 0 16,9-2 2-16,12-12-1 0,5-1-3 15,8 0-8-15,4-4-1 16,8 2-2-16,-3 0 0 15,-2 2-2-15,-5 2 4 16,-3 1-1-16,-4 6-2 0,-9 3 1 16,-8 7 1-16,-5 5-1 15,-3 6-1-15,-4 3-9 16,-4 7-5-16,-8 1-13 16,1 1-7-16,-7 5-25 15,-2 1-34-15,-5 0-6 0</inkml:trace>
  <inkml:trace contextRef="#ctx0" brushRef="#br0" timeOffset="44825.7754">24848 8931 376 0,'-7'3'46'0,"3"-3"-28"15,4-10-1-15,8-10-21 0,17-9 6 16,9-6-1-16,12-10 2 15,14-3 1-15,3-4-2 16,8-1-15-16,3 3-30 16,-4 0-50-16,-4-2-68 0</inkml:trace>
  <inkml:trace contextRef="#ctx0" brushRef="#br0" timeOffset="45560.0976">27685 7586 328 0,'-20'0'-12'0,"3"-7"31"0,2-1 12 15,3 3-1-15,7 0-6 16,-2-2-4-16,7-2-7 16,0-4-4-16,12-5-9 15,10-1 0-15,2-8 0 16,7-2 2-16,1-1-1 16,6 0-8-16,-4 3-11 0,-5 4 27 15,-6 3-9-15,-5 6-1 16,-7 5-15-16,-4 9-9 15,-7 0-39-15,-1 5-38 16,-12 6 18-16</inkml:trace>
  <inkml:trace contextRef="#ctx0" brushRef="#br0" timeOffset="45731.9731">27699 7618 184 0,'0'-2'109'0,"8"-16"-72"16,11-5-10-16,10-7-21 16,11-4-9-16,8-3 14 15,6-8-25-15,2-3-43 16,2-4-54-16</inkml:trace>
  <inkml:trace contextRef="#ctx0" brushRef="#br0" timeOffset="46138.1825">28992 6492 180 0,'-15'14'5'0,"-4"-3"17"16,2-1 17-16,0-2-4 0,7 1 0 16,-2-4-5-16,5-1-3 15,4-1-1-15,1-3-3 16,2 0-12-16,0 0-5 15,4 0-6-15,9-12-7 16,4-5 15-16,14-10-10 0,3-6 5 16,9-4-4-16,4-1-1 15,2 2-10-15,-3 1-9 16,-4 9-9-16,-8 4 0 16,-12 9-10-16,-10 6-17 15,-12 7-15-15,-2 0-5 16</inkml:trace>
  <inkml:trace contextRef="#ctx0" brushRef="#br0" timeOffset="46294.4317">29007 6617 145 0,'0'0'26'16,"14"-2"10"-16,6-13-16 15,9-3-2-15,7-7-16 16,9-4-22-16,5-5 13 15,4-4-37-15,-5-4-106 0</inkml:trace>
  <inkml:trace contextRef="#ctx0" brushRef="#br0" timeOffset="47934.9997">29504 6946 90 0,'-8'-10'27'15,"-2"2"-9"-15,1-2 12 16,1 2 0-16,1 1 12 15,-1-2-15-15,4 0 8 0,1 0-19 16,-1 0-4-16,3 0 4 16,-3 2-3-16,2 0-5 15,1 1 4-15,-1-1 1 16,-2 4 1-16,3-1 2 16,1 2-6-16,0 1 0 0,0 1-4 15,0 0-7-15,1 0-5 16,12 3 6-16,3 6 0 15,7 4 0-15,4-1 1 16,3 2-8-16,3-3-5 16,-3 0 2-16,-1-4 3 15,-7 0 6-15,-3-4-2 16,-6 1 6-16,-6-2-1 0,-3-1-1 16,-4 2-1-16,0 2 2 15,-2 2 7-15,-9 4 4 16,-5 6-6-16,-5 12-6 15,-4 7 0-15,-4 10-1 0,-3 7-4 16,-4 7-45-16,-4-4-91 16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3-06T07:23:13.34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10357 6756 299 0,'5'-5'42'0,"1"-4"-12"16,6 5-25-16,3-5-4 15,4 6-1-15,5-1 0 0,5 3 1 16,1-2-1-16,4 2 0 16,2-1 0-16,8 2 0 15,0-1 0-15,7-1 2 16,4 2 2-16,6 0 0 15,9 0-1-15,4-2-1 16,9 2 1-16,5 0-2 0,5 4 0 16,7-3-1-16,2 2 1 15,8 1-1-15,1-2 0 16,6 0 3-16,7 0-3 16,5-1 0-16,5-1 0 15,7 2 0-15,5-2 1 16,4 0-1-16,3 0 1 0,-2 0-2 15,2 0 2-15,-2 0-1 16,0 0-1-16,0 0 1 16,5 0 1-16,0 0 0 15,4 0-2-15,1-2 1 0,-3 4 0 16,-4 0 1-16,-3 0 0 16,-5 1-2-16,-3-3 1 15,-6 1 0-15,-3 0 3 16,-5 1-1-16,1 0 0 15,-4 1-1-15,-6 1-1 16,-4-1 1-16,-4-1-1 0,-5 0 1 16,-9-2-1-16,-8 0 3 15,-5 0 4-15,-9 0 6 16,-8 0-4-16,-1 0 1 16,-10 2-5-16,-6 0-4 15,-8 4 0-15,-11-2-10 16,-10-2-56-16,-15-2-132 0</inkml:trace>
  <inkml:trace contextRef="#ctx0" brushRef="#br0" timeOffset="3046.8263">10789 5424 371 0,'8'-27'-2'0,"-1"0"17"0,-1 0-8 16,2 5-2-16,0 4 2 15,-3 0 2-15,1 4 3 16,-1 4-6-16,-3 2-2 16,-2 3-2-16,0 3-1 0,0 0-7 15,-4 2-4-15,-6 0-2 16,-7 2 4-16,-7 8 1 15,-6 7 3-15,-9 6 1 16,-6 2 1-16,-5 4 1 16,-5 3 1-16,6 1 2 15,3-3 1-15,4 0 7 0,6-1-2 16,4 2-6-16,1 1-1 16,6 1-1-16,5 5 0 15,0 1 0-15,6 1 0 16,3 0 0-16,2 3 0 0,2 2-4 15,1-1 0-15,1 3 3 16,-2 1 1-16,-1 4 0 16,1 3 0-16,0 6 0 15,0 3 0-15,-1 4 0 16,3 1 1-16,2-4 1 16,3-3 0-16,0-7 4 15,5-8 4-15,8-5 7 0,1-4-5 16,4-3 0-16,0 1-4 15,4 2-2-15,0 1-4 16,0 4-1-16,3 1 0 16,-4-1-36-16,-1-11-65 0</inkml:trace>
  <inkml:trace contextRef="#ctx0" brushRef="#br0" timeOffset="10609.0935">8362 8645 321 0,'4'0'59'0,"8"-5"-33"16,5-8-25-16,7-1 1 16,7-3-1-16,5-2 2 15,2 0-2-15,3-1 0 16,-2 1 0-16,3 3-2 16,-1 0 2-16,2 0 1 0,-1-1-2 15,-3 3 0-15,-3 1 0 16,-2 3 0-16,-7 1 0 15,-7 2 0-15,-8 2 0 16,-2 1 0-16,-9 4 1 16,-1 0-1-16,-13 0 0 15,-10 7 3-15,-5 6-5 0,-7 1 0 16,-4 4 0-16,-2 1 2 16,3 3 0-16,-2 1 0 15,-1 0 0-15,2 4 0 16,-7 2 0-16,2-1 0 0,-2-1 0 15,4-2 0-15,9-4 0 16,8-6 2-16,9-5 1 16,10-4 0-16,6-6-3 15,22 0-6-15,12-11-5 16,15-9 30-16,19-5-11 0,9-11-5 16,11-1-9-16,4-11-41 15,-6-2-105-15</inkml:trace>
  <inkml:trace contextRef="#ctx0" brushRef="#br0" timeOffset="13702.7401">13560 8860 331 0,'-7'-13'23'0,"6"-5"-9"16,-1 0 0-16,2 0 0 16,8-3-6-16,7-1-5 15,6-2 1-15,6-1-1 16,6-2-1-16,1 2 0 16,4 2-2-16,0 0 1 0,-4-1 0 15,0 5-2-15,-2-1 1 16,-2 6-1-16,-3-2 1 15,-5 5-2-15,-4 0 0 16,-3 6-4-16,-3-1-9 0,-7 5-10 16,-3 1-12-16,-2 0-4 15,-11 0 26-15,-12 9 9 16,-6 3-9-16,-7 2-8 16,-3 2 15-16,0 1 11 15,8-1 7-15,6-7 27 16,6-1-3-16,9-2-3 0,5-2-5 15,5-4-2-15,3 0-8 16,16-4-15-16,12-8 5 16,13-6-3-16,17-4-2 15,8-6-26-15,6-6-54 16,-7-8-53-16</inkml:trace>
  <inkml:trace contextRef="#ctx0" brushRef="#br0" timeOffset="15796.6953">8594 8574 277 0,'-11'-14'8'0,"-2"-2"22"0,3 1-7 15,3 1-6-15,-1 2-11 16,8-4 4-16,0-6-4 15,13 1-4-15,9-2-1 16,12-4 0-16,10 2-23 16,5-4-34-16,4-1-77 0</inkml:trace>
  <inkml:trace contextRef="#ctx0" brushRef="#br0" timeOffset="20015.2329">4759 9590 167 0,'0'-5'18'0,"1"-4"-9"0,3 4-1 16,-1 0-3-16,1-1 5 15,-1-1 1-15,2 2-1 16,-1 0 0-16,1-1-2 16,1-1-3-16,1 2 12 15,0-1-8-15,2 0 1 0,2-2-2 16,-2 3 4-16,6-2 11 15,-5 0-10-15,2-1-3 16,2 1 1-16,0 2-4 16,2 0-1-16,0-1-2 15,2 2-1-15,0 1-1 0,0-1 0 16,0 3 2-16,1 1-3 16,2 0 1-16,-2 0-1 15,4 0-1-15,1 0 1 16,1 0-1-16,0 0 1 15,3 1-1-15,-1 1 0 16,0 0 0-16,2 1 1 16,-2-1-2-16,2 2 1 0,2 0 1 15,-3 1-1-15,5-2 0 16,-1 0 0-16,-3 1 0 16,5-2 0-16,-4 0 1 15,3 0-1-15,-1-1 0 0,2-1 2 16,2 0 4-16,-1 0-2 15,0-1 0-15,-1 1 0 16,2 0-2-16,0 0 0 16,0 0 1-16,0 0-2 15,2 0 0-15,-1 0 1 0,1 0-1 16,1 0 0-16,1 0 1 16,3 0-2-16,2 0 1 15,-2 0 0-15,0 0-1 16,4 0 0-16,-1 0 2 15,0 0-2-15,-2-2 0 16,3 0 1-16,-2 2-1 0,0-2 1 16,-1 2-1-16,2-1 0 15,-2 1 0-15,0 0 1 16,0-3-1-16,-1 2 0 16,3 1 0-16,-5-2 0 0,2 1-1 15,0-1 2-15,0 0 0 16,-1 1 2-16,-1-1-3 15,-4-1 1-15,2 3 0 16,-4 0-1-16,-1 0 1 16,0 0-1-16,0 0 0 0,-1 0 1 15,-1 0-1 1,2 0 0-16,0 3 2 0,0-3-4 16,1 0 4-16,-1 2-2 15,-4-2 0-15,4 0 0 16,-3 0 0-16,0 1 0 15,1-1 0-15,2 2 0 16,-2 0 0-16,2 1 0 0,2-2 0 16,0 2 0-16,0-2 0 15,2 1 0-15,1-2 0 16,-1 0 0-16,0 0 0 0,1 0 1 16,0 0-1-16,2 0 0 15,3-3 1-15,-6-1 2 16,3 1 3-16,1-1 1 15,2 3-2-15,-5-1 1 16,5-1-1-16,-1 3-1 16,4 0-2-16,-1 0-1 15,3 0-1-15,-3 0 1 0,3 0-1 16,-3 0 0-16,3 0 1 16,0 0-1-16,-5 0 0 15,5 0 0-15,-1 0 1 16,1 0-2-16,2 0 1 15,2 0 2-15,3 0-3 0,0 3 1 16,1-3 0-16,-4 2 1 16,3-2-2-16,-4 0 2 15,1 0 0-15,-3 0 2 16,2 0 2-16,-1 0 1 0,-4-2 1 16,2 2-4-16,-2 0-3 15,-4 0 1-15,0 5-1 16,-4 9 1-16,-5 7-20 15,-7 3-40-15,-12-3-81 16</inkml:trace>
  <inkml:trace contextRef="#ctx0" brushRef="#br0" timeOffset="22437.2125">11039 9436 59 0,'-4'0'146'16,"3"0"-108"-16,1-2 1 16,0 0-20-16,0-2-6 15,0 1 1-15,0-1 1 16,0 1-3-16,5-1-3 0,3 1-2 15,-1-1-5-15,2-2-1 16,4 3-1-16,1-5 1 16,2 4 0-16,2-6 7 15,5 2 2-15,2-3-2 16,-1 0-4-16,4 1-1 0,-3-1-1 16,1 0-1-16,-1 1 0 15,-3 2-1-15,-5 0 1 16,-2 1-2-16,-1 1 2 15,-1-1 0-15,-4 2 4 16,3-2 0-16,-1 3-1 0,1 0-4 16,2-1-2-16,-2 1 4 15,-2 1-2-15,-1 1 0 16,-1 0 0-16,-1 2 0 16,-2-1 0-16,-2 1 0 15,3 0-2-15,0 0 1 16,-4 0 0-16,1 0-4 0,-1 0-4 15,0 0 1-15,-2 0-13 16,0 3-7-16,-7 2 21 16,-8 4 11-16,-1-1 0 15,-4 4-2-15,-4 2-1 0,4 4-1 16,-2 1 0-16,0 2 0 16,0 5-28-16,-1-4 0 15,-2 3-14-15,0 0 16 16,-2-2 6-16,0 2 10 15,0-3 4-15,4-2 3 16,3-2 4-16,0-4 1 16,8-2 1-16,5-2 3 0,1-5 1 15,2-2 0-15,4 1 6 16,0-4 20-16,0 0 20 16,0 0 2-16,4-5-31 15,9-6-17-15,8-5-3 16,4-3-1-16,8-5 4 0,6-1-4 15,4 0 0-15,2 0 0 16,5 2-3-16,-4 5-2 16,1 8-1-16,-8 1-36 0,-17 1-143 15</inkml:trace>
  <inkml:trace contextRef="#ctx0" brushRef="#br0" timeOffset="25015.3728">11899 9560 123 0,'0'0'25'0,"0"0"4"0,0 0-8 16,0 0 2-16,0 0 4 16,0 0 6-16,0 0-13 15,0 0-8-15,0 0-6 16,0 0 0-16,0 0-4 16,0 0-2-16,2 2-3 0,6-2 7 15,-1 1-4-15,3-1 2 16,2 0-2-16,5 0 1 15,5 0 2-15,3-3 7 16,4-4-7-16,1-2 1 16,1 0-1-16,-2-1-4 0,0-1 2 15,-7 0 0-15,-2 2 0 16,-9 3 0-16,-2 0 6 16,-5 2 2-16,-1 2-4 15,-3 2-5-15,0 0-7 16,0 0-32-16,0 7 18 0,2 0-34 15,2-3-36-15</inkml:trace>
  <inkml:trace contextRef="#ctx0" brushRef="#br0" timeOffset="25843.4366">12984 9651 292 0,'-1'0'7'16,"-4"0"36"-16,4 0-22 15,-1 0-2-15,2 0-7 16,0 0-7-16,0 0-2 15,0 0-4-15,3 0-1 16,7 0 4-16,2-3-2 0,3-1 1 16,2 0-1-16,5-3 1 15,0-4 0-15,2 2 0 16,3-3 1-16,1-2-2 16,-1 2 1-16,-2-3 0 0,-1 1 0 15,-5 0-1-15,-1 1 0 16,-4 2 1-16,-1 4-1 15,-6 0 1-15,-2 2 1 16,0 4-2-16,-3-1 1 16,-2-1 0-16,0 3-2 15,0 0-4-15,-2 0-13 16,-3 0-6-16,-3 7-8 0,-4 1-7 16,2-3-51-16,-2-1-37 15</inkml:trace>
  <inkml:trace contextRef="#ctx0" brushRef="#br0" timeOffset="26530.8872">13051 9618 125 0,'0'-3'67'16,"0"-4"-25"-16,5-3 10 15,5-1-22-15,7 0-15 0,0-2-11 16,5 0 0-16,2 0-3 16,-1 1 0-16,-2-3 0 15,-1 3 0-15,-4 0-1 16,1 1 0-16,-5 4 0 0,-1 0 0 16,-2 1-1-16,-4 1-6 15,0 5-12-15,-5 0-23 16,0 0-4-16,0 0 13 15,-7 8 4-15,-3 2-18 16,-5-2-72-16</inkml:trace>
  <inkml:trace contextRef="#ctx0" brushRef="#br0" timeOffset="26687.1255">13144 9546 86 0,'-11'4'36'16,"0"-3"5"-16,3 1-3 15,1-2 1-15,0 2 8 16,4-2-24-16,1 0 16 15,2 0 2-15,5-2-21 0,16-7-16 16,7-2-3-16,13-4 2 16,8-7-17-16,5-6-59 15,-2-12-149-15</inkml:trace>
  <inkml:trace contextRef="#ctx0" brushRef="#br0" timeOffset="31015.1214">12185 6500 130 0,'-16'-10'10'0,"-2"2"5"15,-2-1 8-15,-2 2 4 16,3 1-1-16,-1 3-16 0,0-2-7 15,3 1 4-15,2-2 7 16,6 3-1-16,0-2 2 16,3 1 3-16,3 1-6 15,3 1-4-15,0 2-5 0,0 0 1 16,0 0-6-16,3 0 2 16,7 3 0-16,0 8 0 15,5 3 2-15,1 4 0 16,4 3 0-16,-1 4-2 15,3 2 0-15,0-3 1 16,5 0-1-16,0-6 1 0,5-4 0 16,2-3 1-16,4-2-1 15,3 0 0-15,1-2 0 16,-1-2-1-16,3 6 0 16,1-3 1-16,0 2-1 15,0-1 0-15,1-2 2 0,5-3-4 16,1-3 4-16,2-1-1 15,0-3 2-15,0-10 1 16,2-1-2-16,-1-3-2 16,-1 6 1-16,0 0-1 0,2 5 1 15,1 6-2-15,-2 0 0 16,4 13-1-16,3 5 4 16,-1 5-2-16,1 1 0 15,1 2 0-15,-2-3 2 16,0-2 1-16,-5-1-1 15,-5 0 0-15,-5 1-1 16,-6 2 0-16,-7 1-1 0,-8 1 0 16,-8 0 0-16,-5-4 1 15,-4 2-1-15,-4-7 1 16,-2-2-1-16,-1-3 0 16,-1-6 1-16,0 0-1 15,0-5 1-15,0 0 2 0,0 0 0 16,0 0-1-16,0-6 2 15,0-1 0-15,5-6-2 16,4 1-2-16,4-3 0 16,3-1 0-16,2 0 0 0,6 0 1 15,5 2-1-15,0-2 0 16,6 3-1-16,5 2 1 16,2 1 0-16,2 2 0 15,2 0 0-15,1 2 0 16,-4 1 0-16,2-2-4 15,0 1 3-15,-1 1 0 0,0 2 0 16,-1-1 1-16,2 4-1 16,-2 0 2-16,2 0-3 15,1 0-1-15,3 2 0 16,4 1 3-16,2 3 0 16,2-3-1-16,-1 1 1 0,0 0-2 15,-5-1-1-15,3 1 1 16,0-1 1-16,-1 1 0 15,-2-1 0-15,0-1 0 16,3 1-2-16,-4 1 0 16,-3-2 3-16,5 0-2 0,-4-2 2 15,-1 0 0-15,-4 0 2 16,-2-4-2-16,-1-7 2 16,-4-1-2-16,-4-2 4 15,2-3-5-15,0-2 4 16,2-2-2-16,2-6-9 15,-7-3-44-15,-5-12-236 0</inkml:trace>
  <inkml:trace contextRef="#ctx0" brushRef="#br0" timeOffset="35592.9194">6468 10682 265 0,'18'-14'61'0,"-4"-4"-42"16,2 4-5-16,0 2-1 15,-1 1-6-15,-3 2-4 0,-1 4 0 16,-3 2-3-16,-3 3 1 16,-2 0-1-16,-1 0-1 15,-2 0-2-15,0 3-5 16,-7 5 4-16,-8 3 3 16,-6 3 0-16,-6 0-3 15,-5-2 3-15,0 4-3 0,-2-6 6 16,7-1 2-16,3-2 9 15,9-3 3-15,3-3 2 16,8-1-4-16,3 0-2 16,1 0-7-16,7-5-2 15,11-3-1-15,3-5-2 16,9 1-1-16,6-5-16 0,1 3-29 16,-3-2-39-16,-9-4-99 15</inkml:trace>
  <inkml:trace contextRef="#ctx0" brushRef="#br0" timeOffset="37765.024">10657 10620 247 0,'5'0'26'0,"0"-5"-24"16,3-2-1-16,1 3 0 15,1 0-1-15,4 0 1 16,-1-4-1-16,6 0 1 16,-4 2 1-16,6-5-2 0,0 0 2 15,0 2 2-15,3-2-1 16,-2-1 2-16,-5 2-2 15,0 2-2-15,-7 2 0 16,-1 0 0-16,-5 6-1 16,-4 0-2-16,0 0-2 15,-6 2-22-15,-8 8 27 0,-4 5 1 16,-5 0-1-16,-2 3-1 16,0 0 0-16,3-2 0 15,4-1 0-15,7-6 1 16,2 1-1-16,6-6 0 15,-1-2 2-15,4-2 19 0,0 0 13 16,0 0 8-16,2-2-19 16,7-7-12-16,4-4 0 15,1 3-7-15,2-2-1 16,-2 2 1-16,5 0-4 16,-5 2 0-16,-6 5 0 15,2 2 0-15,-5 1-5 0,-5 1-35 16,0 7-16-16,-9 4-51 15,-5-9-28-15</inkml:trace>
  <inkml:trace contextRef="#ctx0" brushRef="#br0" timeOffset="38561.8168">11748 10661 275 0,'-3'-7'41'16,"1"-4"-17"-16,2-2-4 15,0 5-2-15,5-6-11 16,10 3-7-16,5 0 1 16,3 0-2-16,4 1-2 15,2-1-2-15,1 0-2 0,-1 0 3 16,-4-1 2-16,-1 5 2 16,-5 2 0-16,-2 1 0 15,-7 4-15-15,-5 0-11 0,-3 0-8 16,-2 11-11-16,-3 2 22 15,-10 5 6-15,-7-1 14 16,-3 4 3-16,-3-1 1 16,-5 1 11-16,-1 0-2 15,1-9 19-15,2 4-12 16,6-8 1-16,8-1 4 0,3-3-6 16,8-1-1-16,4-3 1 15,0 0 7-15,9 0-10 16,11 0-2-16,5-9-5 15,11 1 2-15,5-3 3 16,8-2-6-16,1 5-3 16,4-2-1-16,5 7-5 0,-3 3-28 15,-6 0-50-15,-10 0-96 16</inkml:trace>
  <inkml:trace contextRef="#ctx0" brushRef="#br0" timeOffset="44171.1697">11624 10538 125 0,'-1'4'43'0,"-1"-4"-31"16,2 1-3-16,0-1 16 15,0 0 32-15,0 0-17 16,2 0-24-16,4-3-11 0,1-2 1 16,1-2-4-16,3-1 0 15,2 3 0-15,-1 0-2 16,5-1 0-16,0 1 0 16,2-2-6-16,2 3-15 15,2-1 7-15,-1 1-6 0,-2-3-4 16,1 2-14-16,-3 1 6 15,-3-1 1-15,-5 1 8 16,-3 2 0-16,-3 2 12 16,-4 0-45-16</inkml:trace>
  <inkml:trace contextRef="#ctx0" brushRef="#br0" timeOffset="44311.7593">11808 10520 109 0,'-13'16'56'15,"5"-9"-2"-15,0 2-3 16,8-6-28-16,0-1-6 15,8-2 1-15,11 0 8 16,10-10-8-16,6-5-13 16,11-2-3-16,2-6-4 0,2 3-19 15,1-2-30-15,-8 1-61 16</inkml:trace>
  <inkml:trace contextRef="#ctx0" brushRef="#br0">17892 11683 211 0,'-12'0'27'0,"4"-1"3"0,1-5 13 16,3 1-12-16,2-1-10 15,2-1-7-15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3-06T07:25:00.95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22304 12375 411 0,'0'-13'26'0,"0"1"-13"16,-4-1-4-16,4 1-2 15,0 3 4-15,0 0-9 0,0-1-2 16,0 0-5-16,0 3 7 16,0 2-4-16,0 0 4 15,0 1-1-15,-2 3-1 16,-1 1 0-16,-2 0-3 16,-1 0 1-16,-2 1 0 0,-2 10 1 15,1 3-1-15,0 11 0 16,-2 6 0-16,4 4 1 15,2 10-2-15,2 3 1 16,3 0 4-16,0 2-2 16,3-6-2-16,11 0-7 0,8-7 0 15,5-7-5-15,3-7-12 16,3-8-2-16,2-12 17 16,-1-3 14-16,2-11 4 15,-4-12 12-15,-1-9-4 16,-4-7 6-16,-7-8 1 0,-6-4 0 15,-10-4 2-15,-4-4-6 16,-6 4-3-16,-9 6-3 16,-9 12-8-16,-5 10-8 15,-6 15-3-15,-6 12-1 16,-3 5-2-16,-5 23-4 0,1 14 1 16,3 16-24-16,0 12-16 15,6 5-45-15,1 2-109 16</inkml:trace>
  <inkml:trace contextRef="#ctx0" brushRef="#br0" timeOffset="359.3523">22156 12967 432 0,'0'-17'10'16,"0"2"5"-16,-3 7-9 16,-1 2 1-16,1 2-4 15,-3 4 0-15,-2 2-3 0,-7 16-3 16,-4 9-3-16,-7 14-2 16,-6 11 4-16,-8 10-1 15,-5 9 2-15,-5 3 2 16,-6 2-1-16,-1-1 2 15,0-2 0-15,1-5 2 0,2-6 3 16,6-3 3-16,6-3-5 16,4-5-2-16,8-6-1 15,3-4-1-15,2-4-19 16,2-7-26-16,1-10-32 16,0-6-11-16,0-10-39 15</inkml:trace>
  <inkml:trace contextRef="#ctx0" brushRef="#br0" timeOffset="609.3365">21148 13852 366 0,'-19'7'28'16,"-1"6"-15"-16,-4 6-9 16,2 10-3-16,-3 3 0 15,1 11-2-15,3 1 1 16,3 3 2-16,6-4-5 15,8-1 6-15,4-6-1 0,0-4 3 16,9-5 4-16,8-7-10 16,10-6 2-16,7-9 0 15,8-5 5-15,8-11-21 16,8-14-34-16,3-7-32 16,-2-9-55-16</inkml:trace>
  <inkml:trace contextRef="#ctx0" brushRef="#br0" timeOffset="968.7278">22444 13190 313 0,'3'43'11'16,"4"4"4"-16,0 13-11 16,3 9 2-16,1 2-5 0,1 3 2 15,-4-6-14-15,0-10-63 16,-1-8-4-16,2-12-5 16</inkml:trace>
  <inkml:trace contextRef="#ctx0" brushRef="#br0" timeOffset="1406.1476">22397 14121 434 0,'-4'2'30'0,"3"-2"-20"16,1 0-11-16,0 0-1 15,0 0 11-15,0 0 6 16,0 0-5-16,0 0-7 0,0 0 0 16,1 0-1-16,5-2 1 15,-5 0-2-15,6 1 0 16,-2 1-1-16,0 0-1 16,2 7 2-16,2 7-2 15,-1 10 0-15,0 0 1 16,-1 8 0-16,-2 2-1 0,-3 2 1 15,3-4 1-15,-4 0-3 16,1-7 4-16,0-5-2 16,1-4 0-16,3-7 0 15,2-4 3-15,4-3 4 16,5-2 0-16,7 0 1 0,3-4 1 16,3-4-1-16,2-3-5 15,-3 0-5-15,-5 2-25 16,-7 0-10-16,-8-1-31 15,-9-1-102-15</inkml:trace>
  <inkml:trace contextRef="#ctx0" brushRef="#br0" timeOffset="2015.4917">22516 14400 330 0,'-2'-17'33'0,"-2"0"-17"0,3-1-24 15,-1 4 8 1,0-1 1-16,0 5 5 0,1-1 1 16,-1 4 4-16,0 2 1 15,-2-1 2-15,0 2 2 16,2 1-6-16,-3 1-2 15,4 0-2-15,-1 1 0 0,-2 1-1 16,3-2 3-16,-1 0 0 16,0 2-2-16,2 0-6 15,-2 0 1-15,2 0 0 16,0-1-1-16,-1 1 2 16,1 0-2-16,0 0 0 0,0 0-4 15,0-2-26-15,5-2-50 16,-2-5-135-16</inkml:trace>
  <inkml:trace contextRef="#ctx0" brushRef="#br0" timeOffset="2546.7038">22412 14476 354 0,'0'0'61'0,"0"0"-21"0,0-1-19 15,0 1-8-15,0 0-9 16,0 16-6-16,0 5 1 16,0 11 0-16,0 13 0 15,0 11 1-15,0 7 1 16,0-1-1-16,0 1-2 0,0-9-21 15,1-14 0-15,15-9-7 16,4-15 18-16,11-11 6 16,3-5 9-16,2-16 13 15,-1-10-5-15,2-10 6 16,-11-9-5-16,-6-4 10 0,-8-11-1 16,-9-4-9-16,-3-3-11 15,-10 4-2-15,-5 8-7 16,-7 7-6-16,-3 16-20 15,-8 8-8-15,3 13-27 16,-2 4-119-16</inkml:trace>
  <inkml:trace contextRef="#ctx0" brushRef="#br0" timeOffset="2952.9601">23031 13071 490 0,'9'3'7'0,"6"1"-16"16,7 8 7-16,15 8 3 16,7 10-1-16,11 12 0 0,11 11 1 15,4 6-2-15,1 6 1 16,3 3 0-16,5 2 2 16,-8-5-2-16,-2-2 0 15,-2-4 2-15,-8-5 9 0,-5-4 12 16,0-4-5-16,-9-5 0 15,2-3-10-15,-8-3-6 16,-5-1-1-16,-3-3 0 16,-8-7-27-16,-5 0-30 15,-5-6-39-15,-6-6-93 0</inkml:trace>
  <inkml:trace contextRef="#ctx0" brushRef="#br0" timeOffset="3312.2592">24211 14287 346 0,'0'6'74'15,"0"-1"-62"-15,5 4-11 0,6 0 8 16,5 7 5-16,4 2 1 15,4 1-1-15,4-1-11 16,0-5 0-16,7 0 1 16,-1-8 1-16,2-5 17 15,1-4 9-15,-3-14-6 0,-1 2-14 16,-3-3-1-16,-6-1 0 16,-6-2 3-16,-6 4-1 15,-5-1 1-15,-3 1-8 16,-4 2-3-16,0-2-6 15,0 4-8-15,0 1-7 16,-4 6-12-16,3 2 4 0,-1 5-21 16,0 0-36-16,0 0-134 15</inkml:trace>
  <inkml:trace contextRef="#ctx0" brushRef="#br0" timeOffset="3687.2363">24629 14540 300 0,'0'6'98'15,"0"1"-75"-15,0 2-22 16,0 9 0-16,0 3 7 0,0 11 5 15,0 5-6-15,-1 7-2 16,1-3-4-16,0 1-1 16,0-6-16-16,7-9-4 15,5-10 5-15,6-7 8 16,2-7 7-16,1-3 30 16,6-7 1-16,-3-10-1 15,-1-4-6-15,-7-4-1 0,-6-3-4 16,-5-6-8-16,-5-2-2 15,-10 1-6-15,-14 6-11 16,-15 8-16-16,-18 10-27 16,-16 11-20-16,-19 0-87 15</inkml:trace>
  <inkml:trace contextRef="#ctx0" brushRef="#br0" timeOffset="4468.4387">21054 14675 224 0,'-13'3'46'0,"1"2"-18"16,-1-1-5-16,1 3-6 16,-1 0 6-16,2 0 1 0,1 0-2 15,3-2 4-15,-1 3 3 16,4 0-3-16,1-4-11 15,1 3-9-15,0 4-4 16,2-3-2-16,0 2-2 0,0 0-26 16,0-6-6-16,0-2 3 15,0-2 6-15,0 0 23 16,0 0 9-16,0-2 1 16,-1-2 3-16,-3-5 10 15,1 4 5-15,-1 2-3 16,-2 0-8-16,1 3-9 0,-2 3-6 15,0 11-5-15,0 7-12 16,1 7 7-16,2 2 7 16,4 3 3-16,0 1-1 15,12-2-1-15,5-3-1 16,7-4-2-16,6-6-5 16,6-8-6-16,-2-9-8 0,2-2 2 15,-3-16 31-15,-7-9 15 16,-6-5 10-16,-10-4 2 15,-6-4-19-15,-4 0 1 16,-14 1-9-16,-13 2-8 0,-7 6-14 16,-5 8-17-16,-8 13-11 15,-1 8-4-15,1 18-2 16,6 14-65-16,-1 8 14 16</inkml:trace>
  <inkml:trace contextRef="#ctx0" brushRef="#br0" timeOffset="4765.3001">20778 15313 353 0,'1'0'87'0,"-1"0"-58"0,0-2-12 16,0 0-6-16,0 1 2 15,-7 1-8-15,-4 1-6 16,-9 15-2-16,-4 8-1 15,-10 11 3-15,-8 8-3 0,-1 7 4 16,-6 5 0-16,1 4 4 16,-2 2 4-16,1-1-3 15,6-3-5-15,0-1 2 16,6-3-1-16,5-5-1 16,4-2-1-16,8-10-20 15,2 0-13-15,2-7-17 0,-2-6-72 16,2-9-24-16</inkml:trace>
  <inkml:trace contextRef="#ctx0" brushRef="#br0" timeOffset="5046.5214">19971 16093 137 0,'-16'-2'231'16,"-1"2"-197"-16,5-4-14 15,2 4 6-15,2 0-9 16,3 0-5-16,-1 6-11 0,1 7-2 15,-3 6 0-15,-2 4-3 16,3 5 2-16,-2 2 5 16,2-2 0-16,-1 1-2 15,1-5-1-15,6-3 0 16,-3-3 1-16,2-4-2 16,2-2-7-16,6-2-4 15,4-2 2-15,7-3-3 0,3 3-25 16,-1-4 1-16,3-1-6 15,-8 1-1-15,-1-3-1 16,-6-1-92-16</inkml:trace>
  <inkml:trace contextRef="#ctx0" brushRef="#br0" timeOffset="5187.1376">19938 16372 232 0,'2'0'150'16,"3"0"-109"-16,0 0-26 0,2 0-7 15,5-2-4-15,3-1-4 16,5-1 2-16,-3 1-24 16,-5-6-59-16,-2 0-125 15</inkml:trace>
  <inkml:trace contextRef="#ctx0" brushRef="#br0" timeOffset="5827.7132">19709 16791 421 0,'-32'6'38'0,"3"-6"-25"0,0 0 6 16,7-7 1-16,5 0-3 15,0 1-4-15,7-1-7 16,-1 5-3-16,2 2-3 16,2 2-4-16,-2 14-11 15,1 11-12-15,1 7 15 0,4 4 10 16,1 6 0-16,2 0-5 15,7 0-21-15,11-6-11 16,6-2 0-16,6-7-29 16,3-11-37-16,4-9 91 15,2-9-7-15,1-15 57 0,-2-13 26 16,0-8-25-16,-10-3 39 16,-6 0-25-16,-10-3-4 15,-6 2-10-15,-6 0-11 16,-6 5-7-16,-7 1-13 15,-4 5-5-15,-3 4 0 16,2 11 0-16,2 2-7 0,2 4-13 16,7 1-40-16,7 0-17 15,3-4-81-15</inkml:trace>
  <inkml:trace contextRef="#ctx0" brushRef="#br0" timeOffset="6124.5708">21260 15466 499 0,'0'-5'32'0,"15"-13"-13"16,-15 13-8-16,0 5-11 15,9 1-3-15,6 14 2 16,4 13-1-16,8 8 3 0,7 8-2 16,3 10 3-16,0 5-2 15,0 2-2-15,-4-1 3 16,-4 1-6-16,-6 4-8 16,-4-1-24-16,-6-4-28 15,-9-5-83-15,-4-6-28 0</inkml:trace>
  <inkml:trace contextRef="#ctx0" brushRef="#br0" timeOffset="6437.0841">21496 16513 430 0,'0'2'65'0,"0"2"-45"16,3 1-21-16,6 0-1 15,4 3 5-15,4-1 12 16,5-2-4-16,5-5-2 16,4 0 6-16,-1-5 2 0,4-8-1 15,-1-6-9-15,-5-1-2 16,-4-2-4-16,-3 1 0 15,-4-1-2-15,-7-3-23 16,-2 1-18-16,-5 4-31 16,-1 6-98-16,-2 8-123 0</inkml:trace>
  <inkml:trace contextRef="#ctx0" brushRef="#br0" timeOffset="6858.886">21655 16952 354 0,'0'4'40'16,"0"-4"-16"-16,0 0-21 16,0 0 1-16,0 0 7 0,0 0 0 15,0 2-3-15,-3 3-5 16,-1 2 1-16,-3 4-3 15,-4 6 1-15,1 8-2 16,-3 10 1-16,0 4-2 16,3 11 1-16,1 8 0 0,-1 4 0 15,7 0-17-15,3-4 16 16,0-4-35-16,7-11-22 16,11-13 35-16,6-10 11 15,1-12 38-15,1-8 22 16,1-1 7-16,-3-20 5 15,-1-3-4-15,-5-11-17 0,-5-9-9 16,-8-6 2-16,-3 0-11 16,-2-1-10-16,-2 3-4 15,-8 5-7-15,-7 9-1 16,2 8-8-16,-6 11-13 16,-4 10-21-16,-7 5-38 0,-2 10-80 15</inkml:trace>
  <inkml:trace contextRef="#ctx0" brushRef="#br0" timeOffset="8718.1228">20812 14052 297 0,'-5'-13'179'0,"-3"1"-173"0,-1 1-2 15,2 2-3-15,2 2 0 16,-1 2-1-16,-1 1-4 15,0 2-4-15,-2 2-5 16,-4 0-1-16,-1 6-1 16,-5 6 13-16,0 11 1 15,-6 6 0-15,-2 10 0 0,-5 8 1 16,-4 6 1-16,-3 4-2 16,2 4 3-16,1-4-1 15,4-5 3-15,5-2 2 16,8-7-4-16,2-6-1 0,7-5-1 15,2-4 0-15,3-1-2 16,5-7-7-16,0-2-14 16,0-4-9-16,0-1-3 15,3-5-30-15,-3-3-10 16,0-1-33-16</inkml:trace>
  <inkml:trace contextRef="#ctx0" brushRef="#br0" timeOffset="8921.2402">20237 14640 151 0,'-12'-7'127'0,"2"4"-113"16,0 3 30-16,3 0-10 0,0 7-20 15,0 7 8-15,6 4 4 16,1 2-11-16,0 5-7 16,8-2-5-16,4-3-2 15,10-5 2-15,5-4 7 0,5-5 3 16,5-6-7-16,6-6-6 15,3-12-14-15,1-5-22 16,-1-7-29-16,-9-4-42 16</inkml:trace>
  <inkml:trace contextRef="#ctx0" brushRef="#br0" timeOffset="9624.3145">19684 15662 453 0,'0'-5'18'16,"-9"0"-15"-16,-1 5-6 16,-2 0 0-16,3 0-2 0,-5 9 4 15,-4 7-1-15,0 6 1 16,-6 8 1-16,0 9-1 15,-8 11 2-15,-2 8 4 16,-5 7-2-16,2 6-1 16,-1-2-1-16,4-2-2 15,5-5 2-15,2-10-9 16,9-8-20-16,4-12-13 0,5-8-8 16,3-12-2-16,3-3 16 15,-1-9 6-15,1 0 31 16,-6 0-1-16,6-8-12 15,-7 3 14-15,5 0 49 0,-1 2 38 16,3 1-26 0,1 2-32-16,2 0-17 0,0 0 13 15,0 0-8-15,5 0-12 16,9 5-3-16,12-1 9 16,11-4-7-16,17-2-5 0,20-23-16 15,15-20-42-15,13-21-72 16</inkml:trace>
  <inkml:trace contextRef="#ctx0" brushRef="#br0" timeOffset="10202.391">23085 13727 589 0,'-18'-14'11'16,"0"-2"-8"-16,2 2-2 15,5 4-1-15,5 5-2 16,1 3 0-16,0 1-3 0,1 1-2 15,1 0-7-15,-2 7-11 16,-3 9 10-16,1 5 9 16,0 11 6-16,0 13 0 15,3 14-2-15,4 14-3 16,0 14 5-16,0 11 7 0,7 6-7 16,0-2 2-16,-2-11-2 15,1-9 0-15,0-18 1 16,-3-10-4-16,3-14-3 15,-1-10 10-15,-3-3-2 16,1-2 0-16,-1-3-14 16,1-2-39-16,-1-2-23 0,-2-6-65 15,0 1-54-15</inkml:trace>
  <inkml:trace contextRef="#ctx0" brushRef="#br0" timeOffset="10421.1358">22843 14815 482 0,'0'4'35'15,"0"-1"-32"-15,1 7-12 16,12 0 1-16,8 0 12 0,7 2 9 16,4-4 0-16,5-1-5 15,6-7-4-15,2 0-4 16,-4-7 2-16,1-7-1 15,-6-4-5-15,-4-6-19 16,-5 3-29-16,-6-2-51 0,-9 5-95 16</inkml:trace>
  <inkml:trace contextRef="#ctx0" brushRef="#br0" timeOffset="11561.9807">18891 14740 358 0,'-10'-8'8'0,"0"0"-6"16,-4 3-7-16,8 1 5 0,-1 3 0 15,3-1 8-15,2 2 9 16,1 0-2-16,1 0-16 15,0 2-5-15,1 10-3 16,1 6 7-16,0 8-1 16,-2 11-1-16,0 0-5 0,-4 2 6 15,-5 2 5-15,2-2-1 16,2-5 0-16,1-5 2 16,4-7 2-16,0-4 2 15,7-3-4-15,6-8-2 16,1-4 3-16,0-3 2 0,3 0 1 15,-4-8-3-15,-1-5-1 16,-3-5-1-16,-4 2 2 16,-3-4 1-16,-2 2 1 15,0 3 1-15,-4 4 2 16,1 0-5-16,-1 4 4 0,2 1 12 16,1 6 2-16,1 0-12 15,0 0-11-15,1 0-2 16,8 3-1-16,4 2-3 15,1 0-12-15,3 3-24 16,-2-7 1-16,4-1-30 16,-2-4-23-16,2-10 11 0</inkml:trace>
  <inkml:trace contextRef="#ctx0" brushRef="#br0" timeOffset="11733.8156">19091 14820 125 0,'2'-28'156'0,"-2"1"-50"15,0 1-44-15,-3 2-19 0,-3 6 1 16,3 7-7-16,0 3 3 15,1 5-12-15,2 0-8 16,0 3-13-16,8 0-10 16,11 0-2-16,10 6 6 15,7 8-2-15,8 6-10 0,5 4-20 16,2 4-17-16,0-2-26 16,-9-2-21-16,-1-12-187 15</inkml:trace>
  <inkml:trace contextRef="#ctx0" brushRef="#br0" timeOffset="12530.6344">23171 14353 363 0,'6'-10'8'15,"-3"-3"-10"-15,-1 2-7 16,2 5 10-16,-4-2 7 0,0 1 5 16,0 3-2-16,-6 1-6 15,-2 3-1-15,0 0-2 16,1 0-2-16,-2 12 0 15,3 6 0-15,2 5-2 16,4 2-2-16,0 4 3 16,2-1 2-16,8-1-6 15,4-4 2-15,4-5 3 0,-1-4-4 16,4-7-8-16,-1-7 14 16,-3 0-2-16,1-5-13 15,3-9-9-15,-1-6 6 16,0-5-16-16,-2-1-29 15,-3-3 21-15,-3 1-33 16</inkml:trace>
  <inkml:trace contextRef="#ctx0" brushRef="#br0" timeOffset="12764.9857">23394 14184 315 0,'-3'-4'72'0,"3"1"-40"0,0-1-14 15,0 4-12-15,1 0-5 16,10 0-2-16,3 6 1 15,4 8 0-15,-2 9 0 16,2 2 1-16,-6 5 0 16,0-1 0-16,-5-1 1 0,-2-6 1 15,-3-6 2-15,3-6-1 16,3-3 4-16,4-7-2 16,5-1-2-16,5-15-1 15,7-11-13-15,-2-5-50 16,0-6-160-16</inkml:trace>
  <inkml:trace contextRef="#ctx0" brushRef="#br0" timeOffset="13640.0105">23135 14309 241 0,'-5'-4'84'0,"-2"0"-62"16,2 1 5-16,3 1 7 15,2 0-2-15,0 2-15 16,8 0-16-16,13 0 3 16,5 15-1-16,8 2 1 0,8 8-1 15,2 7 1-15,1 6-3 16,0-4-1-16,-3 2-15 16,-5-6-18-16,-1-5-15 15,-4-7-8-15,-1-7-56 16,-4-10-64-16</inkml:trace>
  <inkml:trace contextRef="#ctx0" brushRef="#br0" timeOffset="14890.032">24859 13538 443 0,'-14'-14'17'0,"-6"-1"-6"16,-2 6-2-16,1-1-1 15,-1 3-6-15,-3 4-1 0,3 3-1 16,-1 10-2-16,3 8 1 15,2 7-2-15,6 3 1 16,1 4 1-16,3 2-1 16,5-5-9-16,3-5-2 15,0-1-5-15,6-8 0 0,5-4-6 16,-1-6-4-16,5-5 15 16,-3 0-3-16,3-4-17 15,-1-8 29-15,-4-6 22 16,2-3 3-16,-4 0 10 15,-1 1-2-15,-1 2-3 16,2 0-6-16,-5 4-2 0,2 5 5 16,-3 2 0-16,3 3-9 15,0 4-8-15,3 0-4 16,1 4-3-16,3 12 0 16,5 5 0-16,0 4-9 0,3 0-18 15,4 0-17-15,-1-7-38 16,0-11-83-16</inkml:trace>
  <inkml:trace contextRef="#ctx0" brushRef="#br0" timeOffset="15296.2578">24998 13401 536 0,'-4'-11'23'0,"4"-2"-11"16,5 4-15-16,13-1 3 0,5 3 2 16,4 0-4-16,2 5 0 15,-2 2-16-15,-6 0-15 16,-6 10-14-16,-10 7 19 0,-5 2 12 16,-10 2-4-16,-12 3 17 15,-2-1 4-15,-1-3 2 16,8-3 8-16,8-2 7 15,7-5-5-15,4 1-17 16,17-2 8-16,10 0 1 16,5 0-1-16,6 0 2 0,3-2-9 15,-1 4-3-15,-3-1 1 16,-7 1 3-16,-5 3 2 16,-9-2 0-16,-11 6 0 15,-7 4 2-15,-7 3 12 16,-17 3-2-16,0 10-4 15,-10 3-5-15,0 7-4 0,-3 2-31 16,3-2-47-16,0-3-179 16</inkml:trace>
  <inkml:trace contextRef="#ctx0" brushRef="#br0" timeOffset="15764.9629">24701 15104 553 0,'0'-16'28'0,"0"5"-13"0,-2 6-8 16,2 3-1-16,0 1-1 15,0 1-3-15,0 0-3 16,0 7-3-16,4 11-3 15,1 8 4-15,-2 12 2 16,-3 10 1-16,0 9 1 16,-7 9-1-16,-7 4 3 0,-4 3 3 15,-4-4-3-15,1-1-2 16,0-5 1-16,0-10-3 16,4-3-11-16,2-7-29 15,3-7-25-15,0-8-21 0,0-5-105 16</inkml:trace>
  <inkml:trace contextRef="#ctx0" brushRef="#br0" timeOffset="16014.9491">24367 16026 112 0,'-5'8'326'16,"1"-8"-293"-16,1 0-11 15,-1 0-1-15,4 0-2 16,0 0 0-16,0 0-4 15,0 10-11-15,0 4-5 0,7 4 2 16,2 2 8 0,7 3-2-16,2 1 0 0,5-7-3 15,6-4 4-15,3-8-4 16,1-5-3-16,-1 0-1 16,0-15-2-16,-3-2-12 15,-5-7-35-15,-14-2-42 0,-8 6-132 16</inkml:trace>
  <inkml:trace contextRef="#ctx0" brushRef="#br0" timeOffset="16389.9117">24299 16522 285 0,'0'15'159'16,"0"0"-154"-16,0 8-5 16,0 1 13-16,0 4 3 15,3-1-10-15,6 0-4 16,4-6-2-16,3-3 0 16,4-5-1-16,3-6-6 15,3-6 0-15,0-1 10 0,1-8-13 16,0-8 9-16,-4-2-4 15,-4 0-7-15,-7 2 4 16,-7-2 8-16,-5 6 13 16,-8-1 7-16,-13 0-6 0,-9 1-2 15,-8-1-1-15,1 3-1 16,-3-1 0-16,4 4 0 16,9 3-8-16,8 1-2 15,9-1-12-15,10 3-21 16,6-6-48-16,13-5-135 15</inkml:trace>
  <inkml:trace contextRef="#ctx0" brushRef="#br0" timeOffset="16796.1386">24870 15213 574 0,'-15'-24'20'16,"3"7"-9"-16,2 3-4 16,7 7 1-16,3 5 0 15,0 2-8-15,13 10-8 16,8 14-4-16,11 6 10 0,10 11 1 15,10 9-1-15,5 7-1 16,4 0 3-16,4 0 0 16,-1-1 0-16,4-5 1 15,-6-4-3-15,1-4 8 16,-3-3 4-16,-9-3-3 16,-4-4-2-16,-8-3-3 0,-6 1-1 15,-8-5-2-15,-7 5-3 16,-7-1-18-16,-6 4-38 15,-3 3-11-15,-2 3-2 16,-4-1-69-16,-8-6 25 16</inkml:trace>
  <inkml:trace contextRef="#ctx0" brushRef="#br0" timeOffset="17108.6228">25573 16394 426 0,'-8'0'36'16,"1"-7"-28"-16,1 3 1 15,5 2 24-15,1 1-11 16,3 1-14-16,8 0-12 16,3 4 6-16,6 4-1 0,1 2 0 15,5 1-1-15,-1 1 0 16,1-3 1-16,1-3-1 15,4-2-1-15,3-4 0 16,3 0 0-16,3-10 2 0,7-5 2 16,0-5-2-16,-3-5 0 15,0-2 0-15,-8-3-12 16,-4 1-38-16,-10 1-11 16,-8 2-44-16,-7 9-49 15</inkml:trace>
  <inkml:trace contextRef="#ctx0" brushRef="#br0" timeOffset="17655.4663">26096 16657 490 0,'-7'0'52'0,"-4"0"-46"16,-2 8-10-16,-1 13-3 0,1 8 5 16,3 1 2-16,-1 10 1 15,4-1-2-15,6-2-4 16,1-3-18-16,3-4-13 15,8-5 5-15,4-8-1 16,5-12 1-16,2-5-29 0,0-7 118 16,-1-17-26-16,1-8 24 15,-8-5-8-15,1-6-7 16,-8-1-1-16,-7 0-10 16,0 5-7-16,-13 4-5 0,-5 8-5 15,-4 11-9-15,-8 11-15 16,-3 8-25-16,-4 22-39 15,-11 9-78-15</inkml:trace>
  <inkml:trace contextRef="#ctx0" brushRef="#br0" timeOffset="22108.3724">26937 8711 374 0,'-8'0'12'16,"5"0"3"-16,3-1 3 15,3-1-5-15,14-2-13 16,10 1 1-16,8-1 5 15,13-1-4-15,12 0 0 0,12-1 0 16,7 2-2-16,14 3 1 16,8-1-3-16,8-2 3 15,8 3-1-15,4-3-2 16,1 2-4-16,2 0 8 16,-4-1-8-16,-1 3 22 0,-3-4-9 15,-3 1-3-15,-1-3 0 16,-3-1-1-16,-3-2-3 15,-7 0 2-15,-8-3-2 16,-9 1 0-16,-9 1 1 16,-12-1 0-16,-12 4 8 15,-13 1-4-15,-12 3-4 0,-14 3 0 16,-10 0-14-16,-6 0-86 16,-15 0-154-16</inkml:trace>
  <inkml:trace contextRef="#ctx0" brushRef="#br0" timeOffset="34607.5751">21582 17751 404 0,'0'-10'16'0,"0"-1"-11"15,0 4-4-15,0 3 0 16,0 1 1-16,0-1-4 0,0 4 0 16,0-2-3-16,0 0-3 15,0 2 7-15,0 0 0 16,0 0 1-16,0 6-3 16,0 4 4-16,5 7 0 15,1 2 3-15,2 6 2 16,4 3 0-16,3 2 2 0,2 1 0 15,2 1-2-15,5 0 0 16,-3-1 0-16,1-1-5 16,-3-2 1-16,-4-2-2 15,-3-2-2-15,-3 0 1 16,-1-3-9-16,-3-1-15 16,-3-6-65-16,-2-5-70 0</inkml:trace>
  <inkml:trace contextRef="#ctx0" brushRef="#br0" timeOffset="34951.3338">21528 18247 361 0,'10'9'46'16,"4"-2"-38"-16,1 1 6 15,5-2 2-15,6 1-5 0,-1-1-3 16,-2-3 5-16,0-3 5 16,-3 0 8-16,1 0-2 15,1-5-7-15,0-2-6 16,1-2-6-16,-2-2-3 15,-1-1-1-15,-1-3-1 16,-4 3-8-16,0-4-15 0,-3 3-14 16,1-1-18-16,1 6-57 15,-3 0-66-15</inkml:trace>
  <inkml:trace contextRef="#ctx0" brushRef="#br0" timeOffset="35451.2873">21949 18620 436 0,'1'-9'86'16,"-1"-4"-68"-16,0 1-18 0,0-1-10 16,0 1 8-16,0 1 6 15,-3 5-1-15,1-2-3 16,-2 3-9-16,-2 1 1 0,3 0 1 16,-4 4 4-16,-2 0 2 15,0 6-4-15,0 10-2 16,2 7-2-16,2 4 1 15,3 5-4-15,2 0-1 16,2 0 2-16,8-1-13 16,2-6 8-16,7-7-18 0,-1-6 27 15,3-9-6-15,2-1 23 16,1-14 12-16,1-10 13 16,-4-10-8-16,-1-5-10 15,-6-4 4-15,-1-2-4 16,-7 2-1-16,-6 2-9 15,0 5-6-15,-4 9-4 16,-9 5-5-16,-4 10-11 0,-9 10 15 16,-6 5-25-16,-2 8-72 15,-7-1-190-15</inkml:trace>
  <inkml:trace contextRef="#ctx0" brushRef="#br0" timeOffset="36373.067">22081 18479 282 0,'0'-13'162'15,"0"1"-144"-15,-3-6-15 16,-1 0 1-16,1-1-1 0,-1-1-2 15,1 0 0-15,0 6-1 16,1 0-4-16,-1 5 4 16,-1 2-1-16,-1-2 0 15,-4 4-1-15,-4-3 1 16,-4 3 1-16,-7 1-6 0,-3 4 0 16,-3 0 3-16,-3 9 4 15,-1 6-3-15,2 8 0 16,2 4 0-16,3 5 1 15,-1 5 4-15,3 2-1 16,2 4-1-16,-2 2 2 0,0 1-1 16,3-1 0-16,0-4 0 15,3 0-1-15,4-5 1 16,3-4-4-16,5-1 0 16,5-4-4-16,2 0 3 15,0-4-1-15,11-3 4 0,7-2 0 16,5-4 0-1,6-3-4-15,6-4 5 0,7-4 1 16,6-3-2-16,6-3 13 16,4-8-6-16,8-3-1 15,0 0 0-15,-1-4 1 0,0-1 1 16,-8-2-4-16,-5-5-3 16,-3-2 6-16,-6-7 2 15,-4-2-1-15,-1-4-5 16,-1-3 0-16,-7-3 0 15,-3 6 0-15,-4 0-3 16,-7 8 1-16,-7 0-2 0,-9 7-3 16,-3 0 5-16,-18 1-13 15,-14 3 2-15,-13 2 10 16,-18 5-3-16,-19 6-9 16,-20 9-14-16,-24-1-32 15,-24-3-200-15</inkml:trace>
  <inkml:trace contextRef="#ctx0" brushRef="#br0" timeOffset="39560.6247">19266 17009 63 0,'9'8'17'0,"-3"-5"16"15,0 0 9-15,-3-3-4 16,2 0 27-16,-4 0 15 16,1 0-33-16,0 0-20 0,0 0-9 15,-2 0-8-15,1 0-5 16,1 0-2-16,2 0-3 15,-1 0 1-15,4 6 1 16,3 1-1-16,-2 5-1 16,5 5 1-16,0 2 3 15,1 5-2-15,-1 4-1 0,2 4-1 16,2 2 2-16,-1 5-2 16,0-1 0-16,2 5 0 15,-2-4 0-15,-2 2 0 16,1-2 0-16,-1-4 0 15,3-2 0-15,-5-4 1 16,1-3-1-16,-3-4 0 0,1-5-1 16,-4-3 2-16,1-1 1 15,-1-5 1-15,-4 2 7 16,1-3 3-16,-1-4 1 16,1 1 6-16,-3 0-6 0,2-1-6 15,-1-2 0-15,-1 3-1 16,1-2-2-16,2 0 2 15,-3 1-4-15,3 1 1 16,1-2-1-16,-1-1 1 16,1 2 2-16,3-2-3 0,-1 1 0 15,3 0 2-15,2 1-4 16,3-1 0-16,2 0 0 16,-2 0-2-16,7-1 3 15,4 1-2-15,1 0 0 16,2 0 0-16,3 2 1 15,2 0-1-15,3 2-1 16,2 1 1-16,2 4-1 0,0 1-2 16,1 5 2-16,0-3-2 15,-1 5 3-15,-1-1-1 16,0 1 2-16,-5 1 0 16,-1-3 0-16,-1-2-1 0,-4 1 1 15,-4-1-1-15,-1-4 0 16,2-3 0-16,-3 3 0 15,-3-6 0-15,-2 3 1 16,0-3-2-16,-6 1 2 16,3-3-2-16,-6 2 1 0,1 0 1 15,0 1-1-15,-1 0 0 16,-3 0 0-16,3 0-1 16,1 1 1-16,-3-1 1 15,1 1-2-15,1-1 1 16,1 0 1-16,-1 1-2 15,-1 2 0-15,4 3 1 0,0 1-1 16,-2 7 0-16,5-1 0 16,-1 6 1-16,3 4 0 15,0-3 1-15,1 5-1 16,3-2 0-16,-2-1 1 0,-1 1-1 16,2-4-1-16,-1 0-10 15,0 0 11-15,-2-4 0 16,0-2 0-16,0-1 0 15,0 2 2-15,1-5-2 16,-2 0 2-16,4-1-4 0,1 1 4 16,2-3-2-16,4 3 0 15,0-3 0-15,4-1 1 16,-1-2-2-16,1 2 2 16,1-1-1-16,2 1 0 15,-2 0-1-15,-1-3 2 16,1-1-2-16,-3 3 1 15,0-5 0-15,-4 1-4 0,2-3 2 16,-4 0 4-16,2-1 0 16,-3 0 3-16,2 0 0 15,-1 0 1-15,-2-1-1 0,-1 2-1 16,-2-3 0-16,-2 1-2 16,-2 1 2-16,-1-2-3 15,-4 0 0-15,-2 0-1 16,-1 1 1-16,-4-1-1 15,1 0-2-15,-3 2-14 16,0-2-21-16,-1-2-42 0,-20-23-181 16</inkml:trace>
  <inkml:trace contextRef="#ctx0" brushRef="#br0" timeOffset="42029.4369">23020 14883 209 0,'-4'-9'74'0,"3"1"-46"16,-1-2-13-16,0 1 6 16,0 2 2-16,1 0-2 0,-1 1-9 15,2 3-4-15,0-1-7 16,0 3 0-16,0 1-1 15,0 0 0-15,0 0-2 16,0 0 0-16,0 5 1 16,0 8 1-16,3 2 1 15,1 9-1-15,-1 2 0 0,-1 10 1 16,0 2 0-16,-2 8 0 16,0 8 0-16,0 4 0 15,-5 5 0-15,-1-2 0 16,1-1-1-16,2-1 0 15,1-5 0-15,0-6 2 16,2-5 0-16,-2-3 4 0,2-5 4 16,0-1 1-16,0-4 0 15,0-4-6-15,0 1-2 16,0-2 0-16,0 2 0 16,6-4-2-16,-1-1 4 0,-2-4-2 15,3-4 2-15,-1-2 2 16,-3-5 0-16,2-1 2 15,-4-2-2-15,2-3 3 16,-2 2-1-16,1-3-2 16,-1 4-3-16,4 0-3 0,-4 3-1 15,2 0 1-15,-1 2 0 16,3 0 0-16,-1 3 0 16,4 4-1-16,5 4 0 15,0 3 0-15,4 4 0 16,2 7 0-16,4 2 1 15,1 11-1-15,3 5 0 0,0 2 0 16,-1 1-16-16,0-2 15 16,-1-1 1-16,1-7 0 15,-2-6 0-15,0-1 0 16,-1-8 0-16,0 0 0 16,-5-7 0-16,2 0 0 0,-5-3 1 15,-1-4 2-15,-3 0-1 16,-1-5 0-16,1 0 3 15,-5-3-2-15,0 0-1 16,0-1 1-16,-1 0-1 16,-2-3 2-16,1-1 0 0,-3 1 2 15,2-3 1-15,-2 3-4 16,0 0-1-16,0 1-1 16,0 6-1-16,0-1 0 15,-5 8-1-15,-6 4 2 16,-4 6 1-16,-2 2-2 15,-5 8 0-15,-5 1 0 0,-4 1 0 16,-3 5-3-16,-1-5 3 16,-6 2 0-16,-1-1 1 15,-1-4-1-15,0 4 3 16,0-4-1-16,0 2 0 0,1-3 3 16,6 2 4-16,2-4-2 15,4 1-5-15,3-3 1 16,1-3-2-16,7-7 1 15,4-1 0-15,5-7 0 16,3-3 1-16,3-7-1 0,3 0-1 16,-1-2 0-16,-1 0 0 15,3 0-1-15,0-2 0 16,0 3 0-16,0-1 1 16,0 0-1-16,-2 5-3 15,-1 0-1-15,-2 2 0 0,0 1 1 16,-2 5 1-16,-3-1 0 15,1 6 1-15,1 3 0 16,-6 5 1-16,1 7 0 16,-1 2 0-16,-5 9 1 15,-1 3-1-15,-1 4 0 16,1-3 1-16,-3 0-1 0,1-5 0 16,4-5 0-16,0-4 0 15,2-6 0-15,1-3 0 16,2-2-2-16,2-5 1 15,0-2-1-15,-1-2 3 16,5-2-1-16,-5 0-1 0,3-1 2 16,1-1 0-16,0-1 1 15,3 1 0-15,-2 0 1 16,1-4-2-16,1 3 0 16,-4 1 0-16,-2 3-1 15,-1 6 1-15,-12 3-1 16,-10 9-1-16,-15 10-12 0,-15 5-29 15,-19-3-52-15,-14-10-208 16</inkml:trace>
  <inkml:trace contextRef="#ctx0" brushRef="#br0" timeOffset="45122.961">24927 15184 502 0,'0'-10'31'16,"-4"-1"-21"-16,-1 2-8 15,3 2 0-15,2 5 1 16,0 0 0-16,0 2-4 16,0 0-3-16,2 9 1 0,3 7-4 15,-1 7 0-15,0 9 1 16,-4 11-3-16,0 7 1 15,-9 13-1-15,-4 7 1 16,0 6 2-16,-4 8 6 16,2 1 0-16,3 8 0 15,-3 0 0-15,1 3 0 0,2-3 0 16,0-4 1-16,2-7-1 16,1-10 0-16,0-9 3 15,3-7 0-15,1-13 5 16,0-7 3-16,2-6 1 15,-1-7-2-15,2-3 0 0,0-4-3 16,0-2 0-16,2-2-3 16,0-1-3-16,0 0 6 15,0-1 0-15,0-2 0 16,0 2-3-16,0 1 1 16,0 2-2-16,0 1-1 0,0 6 0 15,4 4-2-15,2 7 1 16,1 6-1-16,-1 10 1 15,0 6-1-15,0 8 0 16,-1 3 1-16,-3 3 0 16,1-5-2-16,-3 2 1 0,0-7 2 15,0-3-4-15,0-3 3 16,0 2-2-16,0-8 0 16,-3 1 0-16,1-7-13 15,-3-3 14-15,0-4-1 16,2-3 2-16,-2-6-1 15,0 0-1-15,-2-3 1 0,-1 2 1 16,2-1 0-16,-1-2-1 16,0 3 7-16,1 1-3 15,-4 0-1-15,5 2 2 16,-1 2-3-16,-2 1-1 0,0 4 0 16,1 6 2-16,-2 1 1 15,-1 2-1-15,-2 4 0 16,0 0-1-16,-3-4-2 15,3-4 0-15,-1-5 2 16,1-3-2-16,1-4 1 16,2-6 0-16,0 0-1 0,2-6 1 15,2-3-2-15,3-3 2 16,0-6-2-16,2 1-1 16,0 0-11-16,0 1-35 15,0-3-50-15,6 0-73 16</inkml:trace>
  <inkml:trace contextRef="#ctx0" brushRef="#br0" timeOffset="46263.5058">24735 16813 41 0,'11'34'18'16,"-4"0"-34"-16,2 3 6 15,-2 1 13-15,-4 3 8 16,2 2-19-16</inkml:trace>
  <inkml:trace contextRef="#ctx0" brushRef="#br0" timeOffset="49498.2283">18543 18459 240 0,'22'-12'49'0,"2"-2"-25"15,-2 3-14-15,6-2 1 16,0 3 1-16,3-3-2 16,5 3-3-16,4-3-2 15,3 3-2-15,5-3-2 0,6 0-1 16,3 3 0-16,4-3-2 15,5 2-7-15,-1 1-4 16,2 1-3-16,3 0-5 16,-2 0 11-16,0 2 4 15,5 0 0-15,-4-2 2 0,6 2 3 16,0-2 1-16,3 0 0 16,3 0-11-16,7 0 15 15,4-2-3-15,0 3 0 16,3-3 1-16,3 0 2 0,1 2 1 15,1 0 15-15,3 0-6 16,-1 2-5-16,5-4 5 16,2 0-3-16,-1-1 2 15,6 1 1-15,-1-1-6 16,6-1-4-16,-2 1 1 16,2-2-2-16,-2 1-2 15,6 2 1-15,-5 1-2 0,3-3 1 16,-3 1 0-16,4 1 1 15,1-1-2-15,2-1 3 16,3-3 0-16,2 3-2 16,0-1-1-16,3 0 1 0,0 0-1 15,2-2 0-15,-1 2 1 16,-3-4-1-16,4 0 1 16,-4 1-1-16,2-2 1 15,-6 3 3-15,-5 0 3 16,-5-2 3-16,-2 2-1 15,-9 0 0-15,-6 2-1 16,1 0 1-16,-4-1-1 0,-2 0 0 16,-3 0-3-16,3 0-1 15,-7 1 2-15,2 5-4 16,-10-3 0-16,1 4-1 16,-7 2-1-16,-5-2 0 0,-5 4 1 15,-8 1-1-15,-6 2 0 16,-7-1 0-16,-5 2 1 15,-8 2-2-15,-4-2 1 16,-4 0 1-16,0 0-2 0,-3 0 2 16,-4 0 2-16,2 3 2 15,-5-2-2-15,-2 3-1 16,4 0-1-16,-4 2-1 16,1 2 0-16,2 3-1 15,0 5 0-15,4 6 0 16,-1 6 1-16,2 9-2 15,-1 12 1-15,2 13-2 0,-4 11-3 16,0 17-1-16,-1 10-2 16,-7 5-1-16,-6 5 2 15,-1-2 3-15,-7-8 2 16,-8-15-9-16,3-10 5 16,-1-20 7-16,3-12 0 15,3-13 0-15,1-15 8 0,3-3 9 16,0-4-1-16,2-7 6 15,-1-1-4-15,2 0-5 16,-4 0 2-16,1-4 1 0,-4-13-11 16,0-3-2-16,-6-7-2 15,2-3-2-15,1-4-1 16,-1 4 1-16,2 1 0 16,-2-1 1-16,0 3 2 15,1 6-13-15,-5-3 3 16,-4 1 6-16,-3 3 0 0,-4 3 0 15,-1 1 2-15,-3-1-2 16,-4 5 0-16,-7 1 3 16,0 2 0-16,-10 4-1 15,-1 2 2-15,-9 3-2 0,-2 0-3 16,-7 0 3 0,0 8 0-16,-6 4-3 0,-2 1-9 15,-1 4 3-15,-4 0 3 16,-1 3-2-16,-1 0-2 15,2-1-1-15,-3 1-2 16,4 1 7-16,-3 2-2 0,-1 2 1 16,-4 0 0-16,-3 2 2 15,1 2 3-15,-5-3 0 16,-1 1 2-16,1-1-1 16,2-2 2-16,-2-2-1 15,4-4-2-15,-5 1 4 0,1-2-1 16,-1-2-1-16,3-3 2 15,-4 3 5-15,-8-3 0 16,0-1-7-16,-6 3 0 16,-8-3 0-16,-3 1 8 15,-3-1 4-15,-4 0-6 16,-1-2 2-16,-4-2-5 0,6-1-2 16,1-2-1-16,3-3 1 15,7-1 1-15,2 0-2 16,2 0 1-16,0 0 0 15,1 0 4-15,-5 0 2 0,2 0 1 16,-2-1-3-16,7-6-3 16,-1 4-2-16,4-4 1 15,2 0 0-15,1-1 0 16,7 3-1-16,2-2 0 16,6 3 0-16,2-1 0 15,9-1-5-15,4 3 3 0,1-1-1 16,7 3-1-16,3-2 1 15,0 2 1-15,6 1 2 16,6 0-3-16,2 0-1 16,7 0 0-16,2 0-4 15,6 0-3-15,5 0 4 16,3 0 5-16,1 0 2 0,4 0 0 16,5 0 0-16,-1 0-1 15,5-3 2-15,1-4 0 16,1-6 2-16,2-7 7 15,3-5 4-15,-3-7 47 0,3-5-51 16,4-8 0-16,-3-2 0 16,6-3-6-16,-1 1-3 15,1 3 1-15,0 3-4 16,0 6-15-16,0 2-16 16,7 3-9-16,5 2-20 15,6-3-98-15,9-4-104 0</inkml:trace>
  <inkml:trace contextRef="#ctx0" brushRef="#br0" timeOffset="50466.909">27628 17459 246 0,'-4'0'184'15,"-3"-11"-175"-15,4-3-1 16,-2-3-5-16,4 4-2 16,-3-5 0-16,-1-4 0 15,0-2-1-15,-4-2 2 16,-2-2-2-16,-3 0 0 0,-6 0 1 15,-9 6-1-15,0 4-1 16,-5 7-3-16,-2 7 5 16,-3 4 0-16,0 4 1 15,-1 15-4-15,4 8 4 16,2 7-2-16,5 5-3 0,4 4 0 16,6 0 2-16,6-3 0 15,7-2-8-15,6-8-18 16,0-8 0-16,14-6 7 15,5-9 16-15,4-7 16 16,1 0-3-16,5-11-1 0,-3-4 2 16,1-4 3-16,-2-3-4 15,-3 4-4-15,-5-5 6 16,-2 2 5-16,-6 3-1 16,0-2 7-16,-3 9-7 15,-3 4-2-15,1 1 1 16,-1 4-9-16,2 2-3 0,1 0-4 15,5 8 0-15,8 9 2 16,6 5 0-16,8 3-1 16,10 5 2-16,0-2-2 15,6-1-18-15,-3-2-20 16,-3-7-26-16,-3-9-91 0,-8-9-32 16</inkml:trace>
  <inkml:trace contextRef="#ctx0" brushRef="#br0" timeOffset="50685.6311">27921 17204 477 0,'4'-9'8'16,"-3"0"28"-16,-1 5-13 16,2 4-15-16,3 0-7 15,0 2-3-15,4 9 0 0,4 11 3 16,1 4 0-16,3 4-2 15,-3 8-15-15,1 3-33 16,-5-1-15-16,-1-2-50 16,0-9-25-16</inkml:trace>
  <inkml:trace contextRef="#ctx0" brushRef="#br0" timeOffset="50935.6137">28393 17373 159 0,'2'0'349'16,"-2"0"-317"-16,0-3-16 16,0 2-9-16,0 1-2 15,0 0-6-15,1 8-2 0,-1 6 1 16,2 4 2-16,-2 5 0 15,0 4-18-15,0-2-20 16,0-4-10-16,-2-7-35 16,2-10-77-16</inkml:trace>
  <inkml:trace contextRef="#ctx0" brushRef="#br0" timeOffset="51498.3234">28822 16895 455 0,'0'-18'16'0,"0"-2"3"15,0 4-12-15,0 2-5 16,-2 5-1-16,-3 2-1 16,-3 0-1-16,-4 4-5 0,0 3-6 15,-5 0 2-15,-5 3 7 16,-2 13 2-16,1 5 0 16,1 6 0-16,-2 2-2 15,7 3 1-15,2 0-3 16,10-3-10-16,1-2-9 0,4-8 9 15,11-1 10 1,5-5 1-16,2-5 13 0,3-4-8 16,1-4-7-16,0 0-3 15,-4-7 6-15,-2-6 5 16,0-3 2-16,-5-2 3 16,1 1 5-16,-1-3 4 0,-1 4 5 15,-4 0-4-15,0 1-4 16,-3 5-5-16,1-1-2 15,1 4 4-15,-3 2-3 16,-2 1-1-16,1 2-2 0,4 2 0 16,-2 0-3-16,6 9-3 15,3 7 1-15,3 5 1 16,2 3 0-16,3 2-10 16,2-2-29-16,4-6-18 15,-4-10-108-15</inkml:trace>
  <inkml:trace contextRef="#ctx0" brushRef="#br0" timeOffset="51795.1767">29058 16863 404 0,'-6'-12'30'16,"6"-4"-19"-16,0 5-6 15,0 0 0-15,0 4-7 16,0 3-3-16,6 3 3 15,2 1-1-15,1 0-1 16,2 10 4-16,-2 4 0 0,3 6 0 16,-1 3 0-16,-1 2 1 15,-3 0-2-15,-2-2 2 16,2-5 1-16,-1-4 9 16,1-4 13-16,0-7 5 15,8-1-9-15,-1-2-8 16,4 0-5-16,5 0-5 0,2-7-1 15,2-6-8-15,2-1-34 16,0-5-36-16,-2-3-165 16</inkml:trace>
  <inkml:trace contextRef="#ctx0" brushRef="#br0" timeOffset="51982.9708">29610 16902 506 0,'0'11'42'16,"0"3"-44"-16,-5 11 0 0,-2 6 2 16,-2 8 0-16,-2 6 1 15,4-1-9-15,3-3-37 16,4-11-34-16,2-10-97 16,11-13-49-16</inkml:trace>
  <inkml:trace contextRef="#ctx0" brushRef="#br0" timeOffset="52404.8193">30017 16552 467 0,'-8'-14'12'0,"1"0"12"16,3 2-11-16,-1 2-4 15,0 9-6-15,-3 1-5 0,-4 0-2 16,1 14-2-16,-7 5 2 16,-1 6-4-16,-1 2-9 15,3 4-8-15,1-1-13 16,5-2-10-16,6-2-16 16,5-8-14-16,0-4 20 15,11-6-13-15,5-6 32 0,4-2 39 16,-1-3 43-16,-1-8 32 15,-1-5 15-15,-5-5 0 16,2-1-41-16,-1-3-10 16,-4 2-6-16,0 2-6 15,-1 4-7-15,-1 5-3 16,-6 5 4-16,1 1-9 0,-2 6-8 16,5 0-5-16,-3 15-6 15,3 3-3-15,1 5 4 16,5 6-14-16,-1 1-23 15,5-5-16-15,2-5-36 0,4-10-76 16</inkml:trace>
  <inkml:trace contextRef="#ctx0" brushRef="#br0" timeOffset="52811.0268">30329 16431 448 0,'3'-18'15'0,"1"0"10"16,-1 4 1-16,4 3-6 16,3 1-13-16,4 5-8 15,2 2-2-15,2 3 1 0,-2 3-2 16,0 9 1-16,-4 1-5 16,-7 2 0-16,-5 3 2 15,0 2 1-15,-7-2 3 16,-6 0 2-16,-3 0 0 0,3-1 2 15,2-1-2-15,6-2 0 16,2-1 0-16,3 2-6 16,3-3-7-16,9 2-1 15,5 2 4-15,4-1 10 16,1 1 2-16,1-2-3 16,-4-2 4-16,-2-1 3 0,-7-4 3 15,-2-3 0-15,-6-2 2 16,-2 1 2-16,0-1 0 15,-11 0-1-15,-5 7-7 16,-13 5-2-16,-13 2-16 16,-7-2-55-16,-4-7-152 0</inkml:trace>
  <inkml:trace contextRef="#ctx0" brushRef="#br0" timeOffset="54514.1571">27919 17792 379 0,'-6'0'-23'0,"-1"0"44"16,0-2-21-16,4 0 1 15,-1 1-2-15,2 1 2 0,-2-2-1 16,2 2 0-16,1-2 4 15,1 0 12-15,-4 1 4 16,2 1-5-16,1 0 0 16,-1 0-4-16,0 0-6 0,0 0-4 15,-1 0-1-15,3 0 1 16,0 3-2-16,0-1 0 16,0-2-1-16,7 0-7 15,9-2 9-15,5-11 10 16,6-4-11-16,7-3 16 15,2-5-11-15,4-2-3 16,-2 4 0-16,-2 1 0 0,-6 2 0 16,-5 5 0-16,-9 5 0 15,-1 3-1-15,-10 3 1 16,-3 2-2-16,-2 2 3 16,0 0 0-16,0 2-2 15,-7 9-2-15,-10 3 3 0,-2 9 2 16,-6 2-5-16,-4 5-5 15,-5 6-1-15,0-4 0 16,0 0 4-16,-2-2 4 16,3-5-1-16,5-5 2 15,6-8-1-15,6-2 1 0,5-7 1 16,8-3-1-16,3 0 1 16,7-5-10-16,11-8-11 15,3-3-17-15,6-3-2 16,0-1-31-16,-5-3-46 15</inkml:trace>
  <inkml:trace contextRef="#ctx0" brushRef="#br0" timeOffset="55264.0915">28894 17492 382 0,'0'4'26'0,"0"-4"-11"15,0 0-17-15,8 0-8 16,6 0 12-16,3-4-1 16,7-4 0-16,4-7-1 15,5-2 14-15,2-5-5 0,7 0-2 16,3 0-1-16,0 0-2 15,-2 2-3-15,-6 3 0 16,-4 4 0-16,-6 1 0 16,-5 5 0-16,-10-1-1 15,-3 3 0-15,-7 5-2 16,-2 0-13-16,-17 13-5 16,-6 4 2-16,-8 8-18 0,-3 5-18 15,-3 5 20-15,-2-1 13 16,3-1 22-16,-3 3 11 15,2 0-11-15,3-1-1 16,0-3 1-16,2-3 0 0,5-8-1 16,6-5 1-16,6-7 0 15,8-9 4-15,7 0 44 16,2-16-3-16,17-7-40 16,11-5-2-16,10-8-1 15,8 0 2-15,5 1-3 16,1 0-27-16,-3 3-116 0</inkml:trace>
  <inkml:trace contextRef="#ctx0" brushRef="#br0" timeOffset="55685.9426">29849 17327 208 0,'-14'2'85'0,"4"-2"-6"16,5 0-30-16,2-4-14 15,3-4-14-15,0-1-6 16,7-4-8-16,8-5-3 16,6-1 0-16,2-2 0 15,8-2-2-15,-1 2 2 16,-3 5-2-16,0 1-1 0,-3 3-1 16,-2 3 1-16,-7 4-3 15,-4-1-1-15,-2 6-2 16,-5 0-17-16,-4 4-12 15,0 7-1-15,-9 5 7 0,-9 2-14 16,-9 8-36-16,-6 3 20 16,-6 3 1-16,-4 4-51 15</inkml:trace>
  <inkml:trace contextRef="#ctx0" brushRef="#br0" timeOffset="55826.558">29790 17400 81 0,'-29'20'77'16,"10"-3"-19"-16,4-6-3 0,8-10-12 15,3-1 3-15,4-3 4 16,7-13-31-16,13-5-21 15,9-8 4-15,10-3 0 16,14-2 5-16,6-1-6 16,-2 6-1-16,2 1-9 15,-6 1-67-15,-11 4-123 16</inkml:trace>
  <inkml:trace contextRef="#ctx0" brushRef="#br0" timeOffset="57107.7292">22140 18431 158 0,'0'0'-7'16,"0"0"10"-16,0 0-19 0,-5 0-50 15</inkml:trace>
  <inkml:trace contextRef="#ctx0" brushRef="#br0" timeOffset="57779.5291">22059 18438 179 0,'-8'3'19'0,"-3"0"7"15,-2 0 7-15,4-1-26 16,-1-2-4-16,0 0-2 16,3 0 6-16,0 0 4 15,2 0-6-15,2 0 4 16,-2 0-4-16,3 0 0 15,-1-2 0-15,1 2 0 0,2 0 2 16,-2 0-1-16,-1 0 1 16,-2 0 1-16,1 0 4 15,-1 0-2-15,1 0 7 16,-2 0-3-16,1 6-6 16,2-3-2-16,-1 4-1 0,2 4-4 15,-1 1 0-15,3 3-1 16,0 0 0-16,-2 3 0 15,2 2 0-15,0-2 1 16,0 0-1-16,0-6 0 0,0-1 0 16,0-1 0-1,0 3 0-15,0-1 0 0,5 5 1 16,4 0-1-16,2 4 1 16,0 2-2-16,1-5 1 15,1-7 0-15,-1-1-1 16,-1-7-1-16,2-3-5 0,1 0 4 15,3-9 4-15,-2-6 3 16,0-3 3-16,-1-6-4 16,-3 2 0-16,2 1-3 15,-8 0 2-15,0 1-1 16,-3 2 0-16,-2 6 2 0,0-4 0 16,0 5 1-16,0 0 1 15,-5 2 4-15,-2 1-1 16,-2-2 1-16,-3 3-1 15,0-1-2-15,-6 1-1 16,-1-3 2-16,-5 2-3 16,1-3-2-16,-1 4 1 0,5 1-2 15,2 3 0-15,3 3 1 16,1 0 0-16,5 0-2 16,1 9-1-16,1 5-12 15,3 4-12-15,3 1-7 16,0 3-16-16,0-1-45 0,0-3-10 15</inkml:trace>
  <inkml:trace contextRef="#ctx0" brushRef="#br0" timeOffset="59092.0146">21587 17298 88 0,'-5'0'5'0,"0"0"1"15,0 0 9-15,2-1 7 16,-1-5 1-16,1-1-3 16,1 0-7-16,2 2 0 15,-2 3-4-15,1-4-4 16,1 4 3-16,-2 1 11 0,2-1-11 16,-2 2 6-1,-1-1 7-15,-1 1-4 0,0 0-6 16,0 0 0-16,-1 0-4 15,0 4 2-15,0 6 1 16,0 2-1-16,1 2-2 16,1 4-5-16,3 2-1 15,0-1 1-15,0 3-1 0,0-3-1 16,0-1 0-16,5-3 0 16,0-2 1-16,0-1-1 15,4-5 0-15,2-1-2 16,0-3 0-16,1 0 0 15,5-3 3-15,-2 0-2 16,2-6 2-16,-2-6-1 0,0-6 0 16,-2-5 1-16,-4-1-4 15,-2-2 9-15,-3-1 0 16,-3 4 0-16,-1 0-2 16,0 4 0-16,-10 1-2 0,-5 4 2 15,-1-1-2-15,-2 2-1 16,-2 6 2-16,3 2 4 15,0 3 4-15,1 2-1 16,3 0-8-16,3 10-4 16,1 5-7-16,4 9-11 15,0 1-19-15,5 3-30 0,-3-3-17 16,3-6-28-16</inkml:trace>
  <inkml:trace contextRef="#ctx0" brushRef="#br0" timeOffset="60185.6826">21063 14894 81 0,'-12'-8'3'0,"0"-2"3"16,2 0 1-16,-1 4 2 15,2-3 9-15,0-2 8 0,0 0-5 16,2 1-1-16,0-2-4 16,1-3-13-16,1 3 1 15,-2-2-3-15,1 6-1 16,-1 1 1-16,0 1 11 16,0 5 5-16,-1 1 19 0,0 0-27 15,-1 10-4-15,2 2-3 16,-1 8-1-16,1 1 1 15,2 1-2-15,0 1 0 16,3 1 1-16,2 2-1 16,0 1 0-16,2 3 1 15,6 3-1-15,3 4-1 0,4-5 1 16,2-2 1-16,3-6-1 16,2-6 0-16,3-12 2 15,-2-4 0-15,4-2-1 16,-2-10 2-16,1-6 1 15,-3-5 1-15,-2-4-5 16,-4-2 8-16,-5 0-8 0,-4-4 0 16,-5 3 4-16,-3-2-3 15,0-2 1-15,-10 2 0 16,-2-1 11-16,-6 5 3 16,1 2-1-16,-5 6 8 0,0 8-5 15,3 6-12-15,-3 4-4 16,0 7-5-16,5 9-1 15,2 4-11-15,3 2-11 16,5 4-13-16,0-2-20 16,6 2-11-16,-1-8-41 15</inkml:trace>
  <inkml:trace contextRef="#ctx0" brushRef="#br0" timeOffset="62562.1144">22577 14553 87 0,'-9'0'9'0,"-1"0"13"15,3 0 13-15,-3 0-3 16,-2 0-6-16,-1-2 11 16,-1 1-20-16,0-3 7 15,-1 4-6-15,2 0 2 16,-1 0-9-16,1 11 7 15,-3 12-3-15,-1 7-13 0,3 11-2 16,-4 5 2-16,4 2-2 16,4 1 0-16,4-6 1 15,6-6-2-15,0-3-1 16,6-4 1-16,4-5 1 16,8-4 0-16,2-7 0 0,5-8-3 15,2-6-8-15,4-9 9 16,1-12 6-16,0-6 4 15,-1-4-3-15,-3-2-4 16,-7-2 1-16,-4 1-1 16,-3-4-2-16,-4 1-2 15,-9 2 1-15,-1 0 4 0,0 6-1 16,-13 1 2-16,-4 5 0 16,-7 5-1-16,-5 7 2 15,1 8-5-15,-5 3 3 16,3 16-3-16,-3 11-10 15,5 10 1-15,2 4-24 0,7 5-13 16,3-1-21-16,3-2-55 16</inkml:trace>
  <inkml:trace contextRef="#ctx0" brushRef="#br0" timeOffset="63249.5574">22589 15643 245 0,'0'-6'11'0,"0"3"6"15,0 3-8-15,0 0-4 16,-2 0 0-16,-1 0 8 16,-1 0 15-16,1 0-13 15,-3 2-9-15,1 9-5 16,2 4-1-16,-4 10 2 0,4 6-3 15,1 6 1-15,1 2 1 16,1 1-2-16,0-2 2 16,6-6-2-16,8-10 0 15,-2 0-4-15,6-11-6 16,0-8-2-16,0-3 1 0,4-8 5 16,-1-14 7-16,-1-3-1 15,0-9-2-15,-5 4-8 16,-1-4 11-16,-7 2 5 15,-7 5-4-15,0 6 0 16,-12 4 2-16,-5 4 4 16,-9 5 9-16,-6 6 0 0,-2 2-6 15,-2 2-8-15,-6 9 0 16,7 3 0-16,1 6-11 16,5 3-19-16,8 5 8 15,4 7-10-15,9 2-23 16,4 4-21-16</inkml:trace>
  <inkml:trace contextRef="#ctx0" brushRef="#br0" timeOffset="63765.1303">22604 16681 63 0,'3'4'120'0,"-3"-1"-108"16,0 1-9-16,0 3 0 15,0 0 7-15,0 0 3 16,0-1 14-16,0 2-14 16,2 1-3-16,0-2 0 15,-1 1-2-15,5 4-1 16,1-3-1-16,0 4-4 0,2-3 3 16,4 1-3-16,1-4-4 15,3-5 2-15,0-2-2 16,0-2 3-16,0-14 2 15,-2-4-3-15,-3-5 3 0,-3 0-2 16,-3-3 2-16,-6-1-12 16,0 1 32-16,-2 6-22 15,-9 4-4-15,1 6-5 16,-9 8 8-16,2 4-2 16,-2 2-2-16,-1 16-18 15,1 7 0-15,1 7-7 0,0 6-14 16,-2-1-46-16</inkml:trace>
  <inkml:trace contextRef="#ctx0" brushRef="#br0" timeOffset="64781.5287">22112 18345 268 0,'0'0'7'15,"0"-2"30"-15,0-15-31 0,3-12-1 16,6-7 6-16,0-6-1 15,2-8-1-15,3 1-3 16,1-2 3-16,3 2 2 16,-1-2-8-16,5 1-1 15,0-2-1-15,1 0 0 16,0-5-1-16,3 2 1 0,1 3-2 16,-2 6 2-16,-2 7-1 15,-3 10-16-15,-5 8-27 16,0 13-15-16,-8 3-12 15,-7 5-20-15</inkml:trace>
  <inkml:trace contextRef="#ctx0" brushRef="#br0" timeOffset="65453.3516">22276 17569 213 0,'-8'4'22'0,"3"-4"11"16,3-3-22-16,2-6-12 16,0-8 7-16,2-3-3 15,6 1 5-15,4-2-3 16,0-1-4-16,2 4 0 16,-1 4-1-16,-1 4-4 0,1 6-9 15,-1 2 1-15,-3 2 10 16,2 5 0-16,-2 8 2 15,2 3 2-15,-2 2 9 16,2 3 2-16,-1 1-8 16,3 1-3-16,-1 0-1 0,-3-2-5 15,-4-5-60-15,-5-3-33 16</inkml:trace>
  <inkml:trace contextRef="#ctx0" brushRef="#br0" timeOffset="66297.0475">22593 16510 126 0,'-9'-4'11'0,"2"4"-3"0,1 0-4 15,1 0-4-15,2 7 3 16,-4 7 10-16,6 3 4 16,1 4-3-16,0 0-2 15,0-3 2-15,0 0-5 16,3-4-3-16,3-5 2 0,-4-3 0 16,2-5 13-16,-4-1-2 15,0-1 35-15,0-12-14 16,0-8-31-16,0-6-9 15,-6-7 2-15,0-7 7 0,-1-5 5 16,2 1-9-16,-2-1 0 16,4 1-2-16,-3 4 0 15,0 0-3-15,3 7 1 16,-1 1 0-16,3 5-1 16,1 9-1-16,0 1 1 15,0 9-6-15,0 4-10 16,0 5-4-16,0 0-26 0,0 8-7 15,0 10 15-15,-6 6-8 16,1 1-34-16,-2 3-13 16</inkml:trace>
  <inkml:trace contextRef="#ctx0" brushRef="#br0" timeOffset="66578.2902">22410 16395 79 0,'-8'6'35'16,"1"-6"16"-16,0 1-11 15,4-1-4-15,-1-1 16 0,2-10-36 16,2-5-6-16,0-9-11 16,2-7 0-16,5-2 9 15,2-7-6-15,2 0-2 16,-2 0 1-16,1 4 3 16,2 5 6-16,-4 3-2 0,5 6-1 15,-4 3-3-15,2 6-1 16,-1 5-3-16,2 6 0 15,0 3 0-15,0 0-1 16,1 9-6-16,3 12-17 16,-1 4-5-16,-5 2-24 15,1 0-6-15,-2-4-77 16</inkml:trace>
  <inkml:trace contextRef="#ctx0" brushRef="#br0" timeOffset="67015.7436">22434 15689 227 0,'-8'2'151'16,"-1"-2"-130"-16,2-7 0 16,4-5-10-16,3-6-13 15,0-7 2-15,0-7 3 16,0-6 1-16,1-6-3 0,1-8 1 15,1 0-2-15,-1-1 1 16,2-1-1-16,-3 8 0 16,5 6 3-16,-3 10-1 15,1 7-1-15,-3 10 0 16,-1 6-2-16,0 5-4 16,0 2-12-16,0 6-25 0,0 10-7 15,0 7-26-15,-5 2-4 16</inkml:trace>
  <inkml:trace contextRef="#ctx0" brushRef="#br0" timeOffset="67218.8514">22344 15395 109 0,'-10'5'41'16,"1"-5"12"-16,4 0-1 0,2-9-10 16,1-9-25-16,2-1-1 15,0-10-7-15,2-3-5 0,6-2-2 16,3 1-2-16,2 0 2 15,3 5-3-15,4 4 4 16,-3 5-2-16,8 6-1 16,4 5-1-16,2 5 1 15,1 3-4-15,2 0-36 16,-2 8-39-16,1 2-29 16</inkml:trace>
  <inkml:trace contextRef="#ctx0" brushRef="#br0" timeOffset="68406.2785">29133 17532 363 0,'14'0'43'0,"-8"-6"-38"0,3-6-2 16,6-3-3-16,9-2 1 15,3-4-1-15,5-4 0 16,4-2 0-16,1 2 0 16,0-1-9-16,-3 2-6 15,-5 4-1-15,-8 4-31 0,-6 5-17 16,-14 4 1-16,-1 7 27 15,-12 0-54-15</inkml:trace>
  <inkml:trace contextRef="#ctx0" brushRef="#br0" timeOffset="68546.8924">29231 17440 127 0,'-37'26'38'0,"1"-2"12"16,11-6 9-16,5-9-7 16,7 0-6-16,8-5-25 15,5-4-11-15,0 0-12 16,12-4-23-16,10-10 29 15,5-6-20-15,11-6-18 0,3-4-17 16,-4-6-7-16,2-2-19 16</inkml:trace>
  <inkml:trace contextRef="#ctx0" brushRef="#br0" timeOffset="69453.0809">29214 16644 201 0,'-18'-25'60'16,"-1"-6"-51"-16,2 0 18 16,-2 3 1-16,4 1-15 15,-4 4-5-15,2 4 4 16,-3 4-4-16,-2 4-2 15,-1 4-3-15,-4 7 2 0,-3 0 1 16,-5 3 1-16,-1 12 1 16,0 7-6-16,-3 8-3 15,0 10 2-15,2 6-1 16,1 9 0-16,2 9 1 16,7 8-1-16,7 5 0 0,5-3 0 15,8 3 0-15,7-6 0 16,0-3 1-16,17-4 0 15,7-2-1-15,6 3 1 16,6 1-2-16,4-2 2 16,6 4-2-16,3-4 1 0,1-10 0 15,4-15-8-15,2-12-20 16,-4-15-1-16,1-12 30 16,3-10 1-16,2-18-41 15,-6-7 64-15,-2-7-22 16,-10-7-8-16,-8-4-3 15,-9-1-7-15,-12-3-14 0,-7-4 23 16,-4 1 7-16,-2-5 4 16,-7 1 22-16,0 2 21 15,-3-1-20-15,1 12-10 16,-2 1-2-16,-7 5-4 0,-4 6-5 16,-10 2-2-16,-8 6-3 15,-5-1 1-15,-8 3-2 16,-1 1 2-16,0 4-1 15,3 5-1-15,0 5-1 16,11 9-1-16,7 5 0 16,9 3-10-16,11 11-39 0,9 6-37 15,6-2-8-15,14-7-93 16</inkml:trace>
  <inkml:trace contextRef="#ctx0" brushRef="#br0" timeOffset="70078.0235">30158 16022 243 0,'-34'1'117'0,"-7"2"-112"16,-1 5-1-16,-1 10-3 15,2 13 0-15,-4 11-1 0,2 11 0 16,4 9 1-1,2 8-1-15,7 7-1 0,5-1 1 16,7 3 0-16,7-4 0 16,10 0 2-16,1-4-3 15,8-1 1-15,10-5 0 16,4-2-1-16,8-6-2 0,4-7-2 16,10-7 5-16,6-9 0 15,7-6 0-15,6-6 2 16,9-3 2-16,5-8-10 15,4-6 4-15,-2-5 2 16,2-5-31-16,-8-20 12 0,-2-7-4 16,-10-11-28-16,-10-7 45 15,-5-8 4-15,-12-11 4 16,-4-4-1-16,-6-7 1 16,-5-4-2-16,-1-2 2 15,-9 6 45-15,-4 2-5 0,-5 10 13 16,-12 6-27-16,-15 9-3 15,-16 7-8-15,-11 8-8 16,-18 10-8-16,-15 12-1 16,-20 15-10-16,-13 4-28 15,-11 23-35-15,-3 7-29 0,0 2-13 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3-06T07:02:21.78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7044 7613 193 0,'-5'0'20'15,"-3"0"-19"-15,5 0-5 16,-4 0-41-16,-2 0-48 0</inkml:trace>
  <inkml:trace contextRef="#ctx0" brushRef="#br0" timeOffset="812.4433">6810 7686 283 0,'6'0'33'0,"2"-2"-10"16,2-5-11-16,2 0-9 15,3 1-2-15,2-1 0 16,0 2-1-16,0-1 1 0,4-1 2 15,-1 2 6-15,0 0 1 16,4 0-3-16,1 1 0 16,2-2-3-16,1 3 0 15,-1-1-2-15,0 1-2 16,-1 0 1-16,2 0-1 0,1 0 2 16,0 1 2-16,2 0 0 15,-1 0 0-15,2 2-2 16,1 0 1-16,-3 0 0 15,4-1 2-15,0 1 2 16,5-2-4-16,-2 0 3 0,2 2-3 16,3-2 0-16,-1 2 0 15,0 0-2-15,1 0 1 16,-1 0-1-16,0 2-1 16,3 2 2-16,-1-3-2 15,-1 3 1-15,4-1 1 0,0 2 0 16,-1-4 3-16,2 1-1 15,1 0-1-15,1-2-1 16,1 0-1-16,-5 0 1 16,5 0-2-16,-4 0 1 15,1 0 1-15,-3 0 3 0,-1 0-1 16,-4 0 1-16,-2-2-3 16,-1 2 0-16,-4 0-1 15,0 0 0-15,-5 7-1 16,-4 7 0-16,-14-1-27 15,-12-6-138-15</inkml:trace>
  <inkml:trace contextRef="#ctx0" brushRef="#br0" timeOffset="6499.7329">12406 7634 114 0,'7'0'28'16,"0"0"-8"-16,6 0-5 16,-4-2-1-16,3 1-9 15,-1-3 0-15,0 2-2 16,-1 1-2-16,0-2 1 0,2 2 6 16,0-3 21-16,0 2-3 15,0 1-3-15,4-3-1 16,-3 1-5-16,5-1-2 15,-2 0 1-15,2 1-7 16,0-3-5-16,0 5 0 16,2-1-2-16,-3 2 0 0,3-2-2 15,-4 0 1-15,2 2-1 16,-1 0 0-16,0-1 1 16,0 1-1-16,2 0 0 15,0 0 0-15,-1-2 1 16,-1 2-1-16,3-2 1 0,-1 0 3 15,2 1 0-15,0 1-2 16,-1 0 1-16,-2 0-2 16,4 0 0-16,0 0-1 15,0 0 3-15,0 0-3 16,3 0 1-16,1 0-1 16,-2-3 0-16,3 3 0 0,0 0 0 15,0 0 0-15,0 0 0 16,0 0 1-16,-1 0-1 15,3 0 0-15,0 0 0 16,2 0 0-16,1 0 0 16,3 0 0-16,-1-1 2 0,0-1 1 15,2 0 0-15,-2 2 2 16,3-2-4-16,-1 2 0 16,-1 0 0-16,1 0-1 15,-2 0 0-15,1 0 1 0,3 0-2 16,-4 0 2-16,0 0-1 15,-4 0 0-15,9 0 0 16,-9 0 0-16,4 0 0 16,2 0 1-16,2 0-1 15,-3 0 0-15,6 0 0 16,-4 0 0-16,-1 0 0 0,1-1 1 16,1 2-2-16,-1-1 2 15,0 2-1-15,-3-2 0 16,2 2 0-16,0-2 0 15,-1 0 2-15,2 0 2 16,-1 0 0-16,-2 0 0 0,2 0-3 16,-2 0 1-16,0 0-1 15,-2 0-1-15,2 0 0 16,0 0 2-16,-1 0-2 16,-1 0 0-16,1 0 1 15,-3 0 0-15,-1 0 0 16,-1 0-1-16,-1 0 1 0,0 0-1 15,-3 0 1-15,-1 0 0 16,1 0 1-16,-2 0-1 16,0 0-1-16,2 0 1 15,-5 0-1-15,4 0 0 16,-2 0 1-16,-4 0-2 0,3 0 2 16,-2 0-2-16,0 2 2 15,-2-2-1-15,0 1 0 16,1-1 0-16,0 0 0 15,0 3 0-15,0-3 0 16,0 0 1-16,1 1-2 0,1-1 2 16,-2 0-1-16,2 0 0 15,1 0 0-15,0 0 0 16,-1 0 1-16,1 0-2 16,4 0 2-16,-1 0-1 15,0 0 0-15,2 0 2 0,3 0-2 16,-1 0 0-16,0 0 0 15,1 0 0-15,0 0 0 16,4-1 0-16,-3-2 0 16,5 3 0-16,-5-1 0 15,4-1 0-15,1 0 0 16,-1 2 0-16,-1 0 1 0,0-2-1 16,0 2-1-16,1-1 1 15,-1 1 1-15,2-2-2 16,0 2 1-16,-2-2 1 15,2 0-2-15,0 1 2 16,1 1-1-16,-4 0 0 0,-3 0 0 16,-1 0 0-16,-2 0-3 15,-3 7-20-15,0 0-25 16,-7-2-28-16,0-1-102 16</inkml:trace>
  <inkml:trace contextRef="#ctx0" brushRef="#br0" timeOffset="9562.0022">26263 7506 209 0,'0'0'65'16,"0"-2"-14"-16,6-1-27 15,2 1-13-15,4-2-7 16,-2 2 1-16,4 0-3 0,1 0-1 16,-1 2-1-16,3 0 1 15,0 0-1-15,1 0 0 16,1 0 1-16,1 0 2 16,4 0 4-16,0 2-2 15,1 4 0-15,2-1 0 0,1 0-2 16,7 1-2-16,-3-1 0 15,4 2-1-15,0-1 1 16,3 1 0-16,3 0-1 16,4-1 1-16,3 0 0 15,1 1 1-15,4 0-1 16,3 1 0-16,1-1 0 0,1-4 0 16,1 4-1-16,2-1 1 15,-1-1-1-15,2-1 0 16,2 1 1-16,1-3-1 15,4 1 0-15,-2 0 2 0,6-2-1 16,-1 1-2-16,1-2 2 16,0 0-1-16,-1 0 0 15,-4 0 1-15,-1 0-1 16,-3 0 0-16,-3-2 1 16,-2 1-2-16,-4 1 2 0,-3 0-1 15,-4 0-1-15,-8 0-6 16,-1 5-18-16,-10 4-17 15,-5-2-56-15,-10-2-82 16</inkml:trace>
  <inkml:trace contextRef="#ctx0" brushRef="#br0" timeOffset="19687.0559">6967 8228 144 0,'1'-7'40'0,"1"3"-2"16,0-1 5-16,-1 1-22 0,1 3-5 15,3-3-12-15,-4 2-3 16,5 2 1-16,-1-4-4 15,0 4-4-15,0-3-12 16,3 3 2-16,-3-2 11 16,2-1 5-16,-1 0-1 15,1 0 8-15,-1 3 13 0,-1-3 3 16,4 3-10-16,-1 0-2 16,0 0-4-16,1 0-3 15,0 0 0-15,2 2-1 16,-2-1-1-16,1 2 2 0,2 1-2 15,-2 0 1-15,2 1 1 16,3-1-1-16,-3 0-1 16,3 1-1-16,-1 0-1 15,3-1 1-15,-2 1 0 16,4 1 2-16,-4-3 3 16,4 1 3-16,3-1 0 15,-3 1 3-15,3-3-1 0,1-1 0 16,1 2-2-16,4-2-4 15,-1 2 0-15,1-2-3 16,5 0-1-16,-3 2 0 0,2-1-1 16,2-1 2-16,0 3-2 15,1-3 0-15,1 0 0 16,2 0 2-16,3 0 1 16,-4 0 0-16,3 0 1 15,1 0-1-15,-1 0-1 16,2 0 2-16,0 0-2 15,-1 0-1-15,-1-3 3 0,0 3-3 16,-1-1-1-16,3-1 1 16,-3 0-1-16,0 0 1 15,-1 1 1-15,2 1 2 16,-4-2-1-16,-2 0 1 16,0 2-3-16,-5 0 0 0,-2 0-1 15,-4 2 0-15,-5 5-1 16,-4 7-4-16,-8 3-32 15,-6 2-31-15,-24-1-100 16</inkml:trace>
  <inkml:trace contextRef="#ctx0" brushRef="#br0" timeOffset="22155.7522">11946 8422 264 0,'7'0'35'0,"0"0"-23"0,3 0-8 16,4 0-2-16,6-1 0 16,1-3-1-16,6 1-2 15,5-5 1-15,7-1 1 16,2 1 0-16,3-2-1 0,7 0 2 15,1-1-4-15,-1 0 4 16,0 1 2-16,1-1 8 16,-2 2 2-16,-3-1 1 15,-4 2-5-15,-1 1 2 16,-3 4-6-16,-3 1-5 16,-4 2-1-16,-8 2-1 0,-9 10-19 15,-8 4-55-15,-12 0-153 16</inkml:trace>
  <inkml:trace contextRef="#ctx0" brushRef="#br0" timeOffset="24014.9647">15374 8346 110 0,'13'0'216'15,"1"-6"-199"-15,1 1 0 16,4-1-8-16,5 4 2 15,3 1-2-15,3-1 5 16,4 0-5-16,0 2-3 16,4 0-1-16,-1 0-3 15,5 0 2-15,-1 0-2 0,5 0 3 16,-2 0 0-16,7 2 0 16,2 0 6-16,4-2-3 15,4 0-1-15,2 1-1 16,5 1-2-16,0 0-1 0,1 0-1 15,1 2-1-15,1-2 2 16,0 1-1-16,1 1 0 16,-2-1 2-16,0 1-1 15,-3-3 0-15,-5 1 2 16,3 2 2-16,-6-2-1 16,1-2 2-16,-3 2-4 0,-3-2 0 15,1 0-1-15,-6 0-2 16,-4 0 1-16,-4-2-2 15,-3 0 1-15,-4-2-1 16,-3 2 1-16,-3 1-1 16,-2-1 0-16,-3 0 0 15,-2-1 0-15,-1-1 0 0,-2 2 0 16,-4-1 1-16,-1 1-1 16,-5 0 0-16,-1-2 1 15,-2 2-1-15,-2 1 0 16,2 1 1-16,-3-2-1 0,2 0 0 15,-3 2 0-15,4 0 0 16,-3 0-1-16,1 0 1 16,-1 0 0-16,0 0-3 15,-1 0-2-15,1 0-6 16,-2 0-13-16,0 4-6 0,0-1-17 16,0-3-49-16</inkml:trace>
  <inkml:trace contextRef="#ctx0" brushRef="#br0" timeOffset="25436.8156">18398 8358 35 0,'-2'-4'142'16,"2"1"-102"-16,0-2 22 0,0 1-34 15,0 1-7-15,0 1-3 16,0-2-5-16,0 2-7 16,2 0-5-16,-1 0 4 15,2 1-3-15,-1 1 1 16,1-2 5-16,-1 0 9 0,0 1 2 16,1-1-8-16,-1 0-1 15,3 0-2-15,-1 2 2 16,4-1-5-16,-1 1-3 15,1 0-1-15,1 0-1 16,2 0 0-16,2 0 0 16,-1 0 0-16,4 1 0 0,-2 1 0 15,3 2 1-15,1-3 0 16,0 1 0-16,2 0 2 16,2-1 2-16,0 1-1 15,2 0 0-15,3 0-2 16,3 2 0-16,1-2-4 15,3-1 2-15,2 3 4 0,3-2-3 16,1-2-1-16,1 1 2 16,2-1-2-16,1 0 0 15,0 2 0-15,3-2-3 16,-1 0 6-16,-2 0-3 0,4 0 0 16,3 0 1-16,-3 0-2 15,0 0 1-15,5 0 0 16,-5 0 1-16,4 0-1 15,-1 0 0-15,-2 0 0 16,0 0 1-16,-1-2-2 16,5 4 1-16,-6 2 0 0,-3-1-3 15,0 3-4-15,-1-1 1 16,-4 2-2-16,-2-2 0 16,2 5 0-16,-4-3-4 15,3 0 2-15,-4-1 1 0,2 2 0 16,-1-3 5-1,-1 2 3-15,1-5 1 0,0 4 0 16,-3-3 1-16,0 1-1 16,2-1 1-16,0-1 1 15,-2 2-1-15,2-3 3 16,2 3-4-16,-1-3 1 0,1 1 1 16,0 2-3-16,-1 0 2 15,-1-1-1-15,0 2-1 16,-1 3-1-16,-3 1-34 15,-6-4-76-15</inkml:trace>
  <inkml:trace contextRef="#ctx0" brushRef="#br0" timeOffset="28577.3352">21623 8292 209 0,'0'2'81'0,"0"-2"-71"15,0 2-11-15,0-2-7 16,5 1 8-16,3 1 9 16,6 0 0-16,0 0-3 15,4-1-2-15,2 2 0 0,1-2-3 16,3-1 3-16,1 0 0 15,1 2 3-15,2-2-2 16,1 0 0-16,3 0 2 16,1 2 0-16,1-2 1 15,3 0-2-15,4 0-1 0,5 2 2 16,-2-1 0-16,3 1-4 16,3 0 1-16,2-2-1 15,4 2-1-15,3-1 0 16,2 3 0-16,1-4-2 15,0 3 1-15,3 1 0 0,-1 0-1 16,1-1 0-16,1-1 0 16,3 2 1-16,-2-1 4 15,2-1 1-15,5 0-1 16,0-1 1-16,-1 1-3 16,6 2 0-16,-4-2-2 0,0 1 0 15,-2 1-1-15,-2-1 1 16,-2 1-1-16,1-1 0 15,-4 1 0-15,1 0 2 16,-1-1-2-16,-1 1 0 16,-3-1 0-16,1 1 1 0,-2-1-1 15,-3 1 0-15,-2-3 0 16,-2 4 1-16,-2-4-1 16,-4 1 2-16,-1 0 6 15,0 0-2-15,-2-2-1 16,-1 1 1-16,-1 1-5 0,3-2 0 15,-4 2 0-15,-2-2-1 16,1 1 0-16,-3-1 0 16,-1 0 1-16,0 0-2 15,-1 0 2-15,-4 0-1 16,2 0 0-16,-2-1 0 16,-5-1 0-16,2 0 0 0,-5 2 0 15,-3-1-3-15,-1 1-3 16,-5-2-2-16,0 0 6 15,-2 0-1-15,0-1 2 16,-5-1-2-16,1-1 5 16,2-1-2-16,-4-1 1 0,2 2-1 15,-2-3 0-15,-1 2-1 16,-1-1 2-16,2-1 1 16,-1 3 0-16,1-2-2 15,1-2 1-15,0 1-1 16,3 2 1-16,-3-1-1 0,4-3 0 15,-2 5 0-15,2-2 0 16,-2 0 1-16,0-1-1 16,0 2 0-16,2-1 1 15,-1 0 3-15,2-3 3 16,1 3-2-16,2 0-1 16,0 0-1-16,2 0 1 0,2 0-2 15,0-1-1-15,0 1-1 16,1 0 0-16,2 0 1 15,1 2-1-15,-1-1 0 16,4 1 0-16,1 2 0 16,4-1-1-16,0-2 1 0,4 5 0 15,-2-2 0-15,2 0-1 16,-1 2 1-16,-1 1 0 16,4-2 0-16,0 0 0 15,0 2 0-15,1 0 0 0,-2 0 0 16,2 0 0-16,2 0 0 15,0 0 0-15,3 0 0 16,-3 0-2-16,-1 2 2 16,2 1 0-16,-1 3-1 15,3-2 1-15,-3-1 0 16,-2 2 0-16,1 1 0 0,-2 1-1 16,-2-2 1-16,-1 2-1 15,3-1 1-15,-7 1-1 16,3 0 0-16,-2 2 0 15,-2 0-5-15,-4 5-18 16,-3 1-37-16,-9-3-51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3-06T07:26:20.70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19998 5579 168 0,'25'-7'42'15,"2"0"-11"-15,4-2 1 0,4 2-17 16,3 0-6-16,2 0-6 15,3 1-1-15,4 2-2 16,3-1 1-16,4 0 0 16,2-2-1-16,8 1 0 15,-1-1 1-15,7 2-1 16,6-3 0-16,4 1 1 0,6 2-1 16,2 2 4-16,6-1-1 15,6 2-1-15,1 1-1 16,1 1 0-16,0 0-1 15,5-2 0-15,4 0 0 0,0 0 1 16,8 2-1-16,3-1 0 16,2-2 0-16,3 2 1 15,2-1-1-15,1 0 0 16,-1 0 0-16,-7-1 0 16,2 1 0-16,-6 0 1 15,1-2-1-15,0 4 10 0,-1 0-2 16,-1 0-3-16,-3 0-3 15,0 0-1-15,-7 0-1 16,-4-1 1-16,-11 2 0 16,-6 2-2-16,-13-2 3 15,-8 5-1-15,-9-1 4 0,-10 4 4 16,-4 2-7-16,-10 7-2 16,-5-4-9-16,-13-5-83 15</inkml:trace>
  <inkml:trace contextRef="#ctx0" brushRef="#br0" timeOffset="1499.9079">3496 6073 178 0,'0'-12'-25'15,"0"-3"38"-15,0 2 0 0,0 3 3 16,-3 2 26-16,0 0-15 16,3 3-2-16,-2-1-11 15,2 1-4-15,0 2-5 16,0 1 1-16,0 2-4 15,2 0-3-15,9 0 2 16,0 0-1-16,7 0 0 0,1 5 0 16,5 0 0-16,1 1-1 15,4-3 1-15,7 3 0 16,1-2 0-16,7-1-1 16,4-1 1-16,6-1 1 15,0 1-1-15,7-2 0 16,5 0 0-16,2 0 1 0,2 0-1 15,6 0 1-15,3 0-2 16,4 2 2-16,6 0-1 16,1 2-1-16,11-1 2 15,-1-1-1-15,5 0 0 0,-3-2 0 16,3 0-3-16,2 0 6 16,-4 0-2-16,6 0 1 15,3 0-4-15,-2 0 4 16,2-4-2-16,2 1 0 15,1-5 0-15,-1 1 0 16,3-2 0-16,-5 2 1 0,2-5 0 16,-5 3-1-16,0-2 0 15,-3 0 1-15,-3 3-1 16,-3 0 0-16,-5 5 0 16,-5 3-1-16,-7 0-5 15,-10 7-19-15,-10 9-61 0,-14 4-63 16</inkml:trace>
  <inkml:trace contextRef="#ctx0" brushRef="#br0" timeOffset="6172.0235">12038 6863 181 0,'-9'-17'25'0,"1"-3"12"0,1 2 2 16,4 2-4-16,3 2-18 16,0 0-9-16,0-1-4 15,0 4 0-15,0-5-3 16,0 4 2-16,0 1-2 16,0 2 3-16,0 0-4 0,-2 4 9 15,2-3 5-15,-2 7-3 16,1-1-1-16,1 2-6 15,0 0-4-15,0 0-4 16,0 2 3-16,3 7 1 16,6 0-1-16,2 0 2 15,5 0-1-15,6-2 1 0,1-2-2 16,8 1 1-16,5-3 0 16,3 1 1-16,5-1-1 15,3 1 1-15,4 0 0 16,0-1-1-16,2 1-1 15,6-3 2-15,4 3-1 0,3-1 0 16,4-3 1-16,8 0-1 16,0 0-1-16,3 0 2 15,1 0-1-15,-6-1 0 16,0-5 1-16,-4-1-1 16,-4 2 0-16,-5-2 0 0,-1 1 1 15,-2 5 0-15,-3-2 0 16,-3 3 0-16,0 0-2 15,-11 11-6-15,-9-1-76 16,-14-5-84-16</inkml:trace>
  <inkml:trace contextRef="#ctx0" brushRef="#br0" timeOffset="9203.2286">14334 6824 339 0,'-7'0'53'15,"2"-2"-19"-15,1-2-15 16,4 1-8-16,0 2-5 16,0-2-6-16,6 3 0 0,1 0 0 15,6 0 0-15,1 4-3 16,4 3 2-16,1 4 1 16,5 0-1-16,4-1 1 15,6-1-1-15,4 0 1 16,9-2 0-16,2 0-1 0,4-3 3 15,6 0-2-15,6-4 1 16,4 2-1-16,1-2 1 16,0 0-1-16,3 0 1 15,1 0-1-15,-2-6 2 16,0-1-2-16,1-4-2 16,0-1 4-16,2-1-2 0,-2 1 0 15,3-1 0-15,-1-1 1 16,-4 3-1-16,-6 2 1 15,-6-1-1-15,-6 6 0 16,-9 1 0-16,-7 3 0 0,-7 1 0 16,-7 12-4-16,-6 3-30 15,-10 5-50-15,-7-5-86 16</inkml:trace>
  <inkml:trace contextRef="#ctx0" brushRef="#br0" timeOffset="11687.5537">21170 7047 190 0,'-17'-14'45'16,"2"-1"-34"-16,5 1 17 15,3 0-11-15,1 3-11 0,5 0-2 16,1 3-2-16,0 1-7 16,0 1 6-16,5 0 3 15,5 1-5-15,5-2 2 16,4 0-1-16,8-2 6 0,4 0 1 15,1 2 7-15,6 2-3 16,2-1-4-16,-1 3-5 16,2 1 3-16,3 2-4 15,-2 0 0-15,6 0 0 16,-2 2 1-16,8 1-2 16,5 1 1-16,2-2 1 0,7 2-2 15,4-3 2-15,2 3-2 16,4-1 1-16,-2 3 1 15,-2-3-1-15,2 2 0 16,-5-2 0-16,2-2 1 16,3-1-1-16,3 0 0 15,4-1 1-15,5-7-2 0,2 3 2 16,3 0-2-16,-1-1 1 16,3 1-1-16,-4 3 1 15,3 0-1-15,1 0 1 0,-2 2-2 16,0 0 2-16,3-3-1 15,0 3 2-15,-1-4-4 16,-1 3 4-16,1-1-2 16,-5 2 0-16,1 0 0 15,-6 0 1-15,-6 2-1 16,-4 3 0-16,-5 0 0 16,-4 1 0-16,-6-3 1 0,-3 1-2 15,-6-4 2-15,-5 0-1 16,-6 0 0-16,-6 0-1 15,-5 0-5-15,-5 0-10 16,-9 0-6-16,-4 0-4 16,-5 0-54-16,-6 0 7 0,-10 0-79 15</inkml:trace>
  <inkml:trace contextRef="#ctx0" brushRef="#br0" timeOffset="12187.4959">23376 6903 288 0,'0'-6'21'15,"5"-1"-12"-15,8 0-7 16,4 3-1-16,11 4-1 16,7-1 3-16,12 1 0 15,8 0-2-15,3 1-1 0,5 10 2 16,7 0-4-16,2 1 1 15,1 6 1-15,3-2-1 16,5 2 1-16,1-2 0 16,1-4 0-16,2-2 1 15,-1-7 0-15,2-3-1 0,0 0 0 16,-3-5 2-16,1-8-2 16,-3-1 0-16,2 0 0 15,-6-2 0-15,-3 3 2 16,-8-1 5-16,-5 1 1 15,-8 6 13-15,-5-2-19 0,-11 7-3 16,-5 2 2-16,-10 0-1 16,-8 2-31-16,-14 7-105 15</inkml:trace>
  <inkml:trace contextRef="#ctx0" brushRef="#br0" timeOffset="16515.4287">7877 8074 144 0,'11'-12'28'0,"-4"0"11"16,-4 2 11-16,3 3-21 16,0-1-3-16,-5 3-12 0,5-1-8 15,-1 2-1-15,2 2-4 16,1 1-1-16,2-2 1 16,1 3-2-16,3 0 2 15,-1 0 0-15,3 6-1 0,3 4 0 16,1-2 1-16,2 4-1 15,4-1 1-15,2 2-1 16,3-3 0-16,1-2 2 16,6-4 0-16,-1-1-1 15,4 0 2-15,-1-3-2 16,1 2-1-16,2 0 0 16,-4 2 0-16,2-1 0 0,-4 1 1 15,-5-1-1-15,-3 1-1 16,-5-3 2-16,-4 3-1 15,-8-1 0-15,-5 0-1 16,-2-2 1-16,-3 1-2 16,-2 0-1-16,0-2-1 0,-12 3-2 15,-8-1 6-15,-6 2 2 16,-13-1-1-16,-7 8-3 16,-5-2 3-16,-6 5-3 15,-1 4-29-15,3 5 24 0,1 0-20 16,5 4-70-16,6-5-67 15</inkml:trace>
  <inkml:trace contextRef="#ctx0" brushRef="#br0" timeOffset="20312.1233">20467 8290 307 0,'-6'0'-4'16,"-1"-5"42"-16,4-1-16 15,3 3-4-15,0-1-7 16,0 3 1-16,0-1-6 16,0-2-1-16,6-1-1 0,4 2-3 15,4 0-1-15,3 2 0 16,4 1 1-16,2-2-2 16,4 2 0-16,4 0 0 15,1 0 3-15,0 0-3 16,4 0 1-16,0 0 0 0,4-2 0 15,1 0 1-15,5-1-2 16,3-1 1-16,7 3 0 16,0-5 1-16,3 5-1 15,2-1 0-15,2 0 0 16,-2 0 0-16,0 0 1 0,2 2-1 16,1 0 0-16,6-2 0 15,2 2 0-15,7 0 0 16,6-1 0-16,6 1 0 15,6 0 1-15,2 0-3 16,5 0-5-16,0 0-1 0,5 0 2 16,0 0 1-16,0 0 3 15,2 1 2-15,-2 1-1 16,6 2 2-16,-1 0-2 16,1 0 0-16,1 2-4 15,4-1-4-15,-3 1 3 0,-1-1 2 16,-3 1 3-1,-2-1 1-15,-1-2 0 0,-3 2 1 16,3 1 1-16,-1 0 2 16,-1 2 1-16,1-1-3 15,-1 3-2-15,-4-2 1 16,4-1-1-16,-2 1 1 0,0 1-1 16,-4-2 1-16,-1-2-1 15,-3 2 0-15,-3-1-1 16,-7 0 2-16,-3 0 1 15,0 0-4-15,-10-3 2 16,-4 1 8-16,-3-3 1 0,-6 1 4 16,-1 0 0-16,-3 1-7 15,-5 1 0-15,0 2-3 16,-5-1-2-16,-3 2 0 16,-9-2-1-16,-4 1 0 15,-5-3 1-15,-5 1-2 0,-7-1 2 16,-1-1 0-16,-2 2-2 15,-3 1 2-15,-2 0-1 16,-3 1-19-16,-4-6-40 16,-12-6-219-16</inkml:trace>
  <inkml:trace contextRef="#ctx0" brushRef="#br0" timeOffset="22296.4538">5146 9221 306 0,'10'-15'12'0,"2"-2"-4"16,5 0-6-16,7 5 1 15,3-3 0-15,0 4-1 16,7 1 0-16,5 0 0 15,3 6 0-15,6-2-2 0,1 2 1 16,10 4-1-16,2 0 1 16,5 0-1-16,4 0 1 15,2 0-1-15,4 0 1 16,5 0-2-16,-1 0 1 0,6 0 0 16,4 0 2-16,2-5-3 15,5-1 2-15,1-1-1 16,4 0 0-16,3 2-1 15,1-1 2-15,4-1-1 16,-5 2 0-16,3 0 0 0,0-3 1 16,-2 1-1-16,-4-3 0 15,5-2 3-15,-5-1 5 16,0-2-3-16,-4 1 1 16,-6 0-4-16,-6 2 1 15,-5 1-1-15,-9 4 1 16,-2 5-2-16,-9 2 0 0,-4 7-1 15,-11 13-1-15,-17 3-60 16,-21 2-160-16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3-06T07:26:56.68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29136 5605 184 0,'-8'-10'166'15,"2"0"-110"-15,2 0-30 16,0 3-5-16,3 2-6 15,-1 0-2-15,0 3-6 0,2 0-4 16,0 0-1-16,0 2 0 16,0-2-6-16,0 2 2 15,9-1 8-15,6 1 1 16,8 0-3-16,13 0-1 16,10 0 1-16,12 1-1 15,10 5-3-15,8-4 1 0,5 1-1 16,-3-3-4-16,2 0-5 15,-5-1 8-15,-7 1 1 16,-5-2 1-16,-4-2 9 16,-5 2-3-16,-5 0 10 15,-3 1 6-15,-5-1-10 0,-2 2-5 16,-5-2-4-16,-7 0-3 16,-6 2 0-16,-8 0 3 15,-3-1-6-15,-6 1 6 16,-1 0-2-16,-3 0 0 15,0 0 0-15,0 0 0 0,0 0-3 16,0 0-1-16,0 0 0 16,0 3 1-16,0 6 1 15,0-2-2-15,0 7-8 16,-7 3-13-16,-3 4-20 16,-7 1-33-16,-5-3-53 15,-4-6-109-15</inkml:trace>
  <inkml:trace contextRef="#ctx0" brushRef="#br0" timeOffset="3781.1853">6455 6785 193 0,'9'-7'102'0,"1"-4"-97"16,2 2 0-16,2 0 1 15,4 4 4-15,0 0-1 16,3-1-4-16,1 1 1 16,1 1-2-16,4 1 0 15,0 0 3-15,2 2-3 0,1 1 0 16,6 0-2-16,0 0 4 16,7 0 1-16,0 0 6 15,6 0-1-15,1 0-3 16,6 0-6-16,1 4 1 15,-1-3-1-15,3 3-3 16,-1-1 2-16,0-1-1 0,-5 2 4 16,-3 0 4-16,1-1-2 15,-5 1-2-15,1-1-1 16,-6 2-4-16,-1 3 2 16,-5-2-1-16,-2 4-1 15,-5 4-8-15,-6-3-45 0,-2-4-117 16</inkml:trace>
  <inkml:trace contextRef="#ctx0" brushRef="#br0" timeOffset="5359.2113">10475 7247 179 0,'29'0'69'16,"3"-11"-61"-16,8-3 11 15,9 1-2-15,3-1-5 16,1 4-7-16,1-3-3 16,6 2-1-16,-5-1 1 0,5 1 1 15,1 1 8-15,3 0 3 16,3 0-6-16,2 1 0 16,7 1-6-16,3 0-2 15,0-1 1-15,0-2-1 16,-5 2 2-16,-3-4-2 15,-4 5 1-15,-4-5 0 16,-6 3 2-16,-5 1 2 0,-5-2 2 16,-2 4 2-16,-7 2-7 15,-4 1-1-15,-6 2-1 16,-2 2-5-16,-6 0-21 0,-13-4-92 16</inkml:trace>
  <inkml:trace contextRef="#ctx0" brushRef="#br0" timeOffset="8969.2894">21063 7072 54 0,'-32'-5'79'15,"-1"-1"-62"-15,-2 1-5 16,-6 3-7-16,2 1-3 0,0 1-2 15,2-2-1-15,-2 0-4 16,7 2 3-16,-1-4 0 16,5 4 0-16,1-4 2 15,1 3 0-15,2-1 0 16,-1-1 1-16,5 1-1 0,-1-2 3 16,2 1 5-16,2-1 6 15,-1 2 1-15,1-1-5 16,1 1 0-16,3 0 15 15,3 0-4-15,5-1 12 16,1 1-13-16,4 2 2 16,0-2 5-16,7-1-25 0,10 1 1 15,2 0 6-15,6 0-4 16,6 0-2-16,1 2-1 16,2 0-1-16,5-2 0 15,0 2 0-15,3-1-2 0,5-1 1 16,3-1-1-16,2 1 3 15,4-2-3-15,5 1-5 16,4-1 12-16,1-1-6 16,2 1-4-16,2 1 8 15,3-1-3-15,0-1 2 16,3 1 2-16,4 1 1 0,3-1 0 16,5 2-1-16,2 0-3 15,3 2-1-15,1 0-1 16,-3 0 0-16,2 0 1 15,-3 0-1-15,-2 0 1 16,0 0-2-16,0 2 2 0,-2 1-2 16,1 2 2-16,-6 0-1 15,-1-2 0-15,-1 1 2 16,-7-1-3-16,-4 1 2 16,-7 2 0-16,-5-1-1 0,-2 0-1 15,-11 0 1-15,0 2-2 16,-7-1 3-16,-5 1-5 15,-3 0 6-15,-5-2-8 16,-1 3-3-16,-2-1-5 16,-6 0-10-16,-4-2-27 15,-5-1-50-15,-5-4-101 16</inkml:trace>
  <inkml:trace contextRef="#ctx0" brushRef="#br0" timeOffset="13219.0856">4611 8881 434 0,'-10'-14'-36'15,"3"-3"45"-15,2 4-1 16,5 3 0-16,0 5-8 16,9 0 0-16,8 1-7 15,0 4 14-15,7 0-7 0,8 0 1 16,2 0-1-16,4 4 1 15,7 3-2-15,5-2 1 16,8 3 0-16,5-5-5 16,8-3 7-16,8 0 6 0,9 0-1 15,9-5 1-15,6-3-1 16,9-2-1-16,3 3-3 16,4-1-1-16,-2 3-1 15,2-2-1-15,-7 0 1 16,2-2-2-16,-9 0 2 15,0-3 0-15,-10-3-1 0,0-1 0 16,-7 0 0-16,-2 2 1 16,-7-1-9-16,-5 7-23 15,-15-5-66-15,-16-1-111 16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3-06T07:27:25.35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5171 7349 109 0,'11'-2'31'16,"2"-4"-16"-16,1 3 4 0,1-1-1 15,2 3-6-15,5-1-2 16,0 2 0-16,2 0 3 16,3 0-3-16,4 0 10 15,4 2-15-15,9 3 4 16,2 0-3-16,10-1-3 16,2 1-1-16,8-1 1 0,2-1-1 15,6 1-4-15,5-2 5 16,5-4 0-16,3 2 2 15,8 0-1-15,3 0-3 16,1 0-1-16,2-2 1 16,1-2-2-16,-2-1 2 0,-3 0 0 15,-2 3-3-15,-3-2 10 16,-7 3 8-16,-6-1 6 16,-11 2-14-16,-5 0-1 15,-11 0-5-15,-9 7-1 16,-7 4-2-16,-9 1-10 0,-11 2-43 15,-9-5-66-15</inkml:trace>
  <inkml:trace contextRef="#ctx0" brushRef="#br0" timeOffset="9046.6574">18716 7571 66 0,'-2'-20'70'0,"-1"0"-25"16,-1-2 14-16,0 2-28 15,2 3-17-15,-1-1-9 0,1 0-5 16,2 4 1-16,-2-1 1 16,2 3 6-16,0-1 3 15,0 5 1-15,0 1 7 16,0 1-1-16,0 1 0 16,0 3 0-16,0 0-2 0,9 1-13 15,6 1-4-15,4-2 6 16,10 0-1-16,5-2 1 15,11 2 2-15,3 1-1 16,8-3-1-16,3 2-2 16,6 1-1-16,4 1-1 15,2 0-1-15,3 0 0 0,2 0 3 16,0 0-4-16,4 0 1 16,-2 0 0-16,2 0 0 15,-5 0 0-15,2-4 0 16,-5 0 1-16,-2-3-2 15,-5 2 4-15,-8-2-4 0,-5 2 2 16,-6 1-6-16,-12 2-7 16,-7-2-23-16,-12-1-51 15,-8-4-145-15</inkml:trace>
  <inkml:trace contextRef="#ctx0" brushRef="#br0" timeOffset="13546.74">15649 6273 379 0,'3'-13'32'16,"-1"-2"-4"-16,3 2-11 16,0 1 3-16,-2 3-9 15,-1 1-2-15,1 3-4 16,-1 0-3-16,0 1-2 0,0 1 0 16,3 1-1-16,4 0 0 15,2-2-1-15,9 1 0 16,11-6 2-16,6-4 0 15,7-4 2-15,9-4 0 0,3-3-2 16,0 1-14 0,-2-2-31-16,-3 2-11 0,-8 1-28 15,-11 1-52-15</inkml:trace>
  <inkml:trace contextRef="#ctx0" brushRef="#br0" timeOffset="23077.6507">12109 10400 312 0,'4'-4'49'0,"-4"-4"-25"16,0 5-17-16,2 1-1 15,-2 0-3-15,0 0-2 16,1 2-1-16,-1 0-1 0,0 0-4 15,0 0 5-15,0 0 0 16,0 0 0-16,0 0 0 16,0 0 0-16,0 0 1 15,0 0 3-15,0 0 4 16,-5-1 2-16,-2 1-7 0,-3 0-2 16,-2-3-1-16,0 3 2 15,-4-1-2-15,0 1 1 16,-2 0 0-16,-3 0-1 15,1 0-2-15,-4 5 2 16,2 4 0-16,1 2 0 0,-6 3 0 16,0 2 0-16,-2 2-1 15,-1 3 2-15,1 1-1 16,-2-1-1-16,3 4 1 16,1-4 1-16,1 4-3 15,0 0 3-15,1 0-1 16,0 0 1-16,4 0-1 0,2 0 1 15,1 0 0-15,2 1 1 16,0 3-2-16,4 2 1 16,-2 0 0-16,2 2-2 15,0 3 2-15,-1 1-1 16,3 1 0-16,-2 1 0 0,0 0 0 16,1 1 1-16,2-2 0 15,0-2 0-15,2 0 1 16,4-2-1-16,3-2 0 15,0-2 0-15,0 1 0 0,5-3 0 16,2 1 0-16,2-4 1 16,2 2-1-16,-1-3 0 15,1 2-1-15,2-3 1 16,-3-2-1-16,7 2 0 16,-7 0-1-16,4-3 2 15,0 0 0-15,-2-1 1 0,3-1 1 16,2 0 0-16,0-2 0 15,3-2-2-15,-1 0 1 16,3-3-2-16,3 2 3 16,-1-4-2-16,0 0-1 15,1-4-1-15,1 0 2 0,-1 1 0 16,2-3 0-16,0 1-1 16,1-4 3-16,2 0-3 15,1 0 1-15,-1 0 0 16,3 0-1-16,0 0 1 0,-1 0-2 15,2-5 2-15,-3 3 1 16,3-2-1-16,0 4 1 16,-2-2-1-16,2 0 0 15,2-1 0-15,0 2-1 16,-1-5 0-16,0-1 1 16,-4-2-1-16,1-2 0 15,-3-2 0-15,0-1 2 0,-5 0-2 16,-2 0 0-16,-2-2 0 15,-1 0 1-15,-1-2 0 16,-2 0 1-16,1-4-1 16,-1 0 0-16,-2 0 0 15,3-1 0-15,-5-2 1 0,0 2-1 16,3-2 5-16,-6 0 1 16,1 1 1-16,-2-2 1 15,-3-1-7-15,-1 0 0 16,1 1-1-16,-3-2 0 15,0 2-1-15,1-1 2 0,-3-2-3 16,0 3 3-16,0-1 0 16,0-1-1-16,-2-3 0 15,-3 2 0-15,-2-1-1 16,-2 0 0-16,0 1 0 16,0-1 1-16,-1 3 2 0,-2-3-2 15,0 3 0-15,2-2-1 16,-2 0 0-16,-2 2 0 15,1-4-2-15,-1 3 2 16,-1-3 0-16,-2 1-2 16,-1 2 1-16,0-1 0 15,-2 4 0-15,-2 0 0 0,1 0 1 16,-4 4-2-16,0 3 1 16,-2-1-1-16,-2 2 1 15,0 2 1-15,-3 0-1 16,0 1 1-16,-4 0-1 0,-2 1 1 15,1 1 0-15,-2 1 0 16,-2 2 0-16,0 5-2 16,-6 4-1-16,-5 0 0 15,-3 11-1-15,-8 12-7 16,-9 15-5-16,-10 10-13 16,-19 20-21-16,-14 12-114 0</inkml:trace>
  <inkml:trace contextRef="#ctx0" brushRef="#br0" timeOffset="27936.8159">28693 10832 305 0,'0'0'16'16,"0"-2"-1"-16,0-4-4 15,0 1 0-15,0 0 4 16,0 2-1-16,0-1-8 15,0-1-3-15,0 3-3 16,0-1 0-16,0 0-2 0,0 2-6 16,0-1-6-16,-3 0 1 15,-5 2 8-15,1 0 5 16,-5 0 6-16,-2 0 5 0,2 0 5 16,-4 2 4-16,0 6-3 15,-1 0-3-15,3 3-4 16,-4 3-6-16,4 4-1 15,-2 3-3-15,0 2 1 16,-1 2 0-16,5 4-2 16,1 5 1-16,2 2 1 0,2 1 1 15,4 2-1-15,-1 0-1 16,4 3 0-16,0-5 0 16,5 2-2-16,6-5 2 15,5-2 0-15,3 2 0 16,5-5-3-16,3-2 10 15,5-6-11-15,2-3 1 16,7-5-1-16,5-8-3 0,-2-5 1 16,3 0 1-16,-2-11 6 15,-7-3 4-15,-4-6-5 16,-5 0 1-16,-6-4 4 0,-3-3-2 16,-20 27-2-16,27-67-5 15,-13 29-7-15,2-9-4 16,-3 0-1-16,3-6 9 15,-4 0 9-15,2 3 1 16,-6 1-5-16,-3 10 4 16,-1 5-1-16,-4 7 4 0,-4 7-1 15,-6 3 0-15,-7-1 0 16,2 3-10-16,-7-4-13 16,-2 1 13-16,-1 3 0 15,-1-2 0-15,-3 1 7 16,-3 1 0-16,1-2 3 15,1 6 0-15,-2-3-6 0,-1 4-23 16,4 3-4-16,4-1 1 16,0 5-1-16,-1 3-8 15,5 0-32-15,0 9 34 0,1 0 8 16,2-3-26-16</inkml:trace>
  <inkml:trace contextRef="#ctx0" brushRef="#br0" timeOffset="29327.6026">28622 11160 351 0,'-1'0'36'0,"-3"2"-7"0,4 0-16 16,0 3-12-16,0 6-2 15,4 2 8-15,4 2-3 16,2 3-3-16,0 2 0 16,5-4-2-16,-1 0 0 15,3-3 1-15,-2-5 0 16,0 0-18-16,-1-8-31 0,-2 0-32 16,-4-13-132-16</inkml:trace>
  <inkml:trace contextRef="#ctx0" brushRef="#br0" timeOffset="29499.4589">28670 11007 555 0,'-14'-9'31'0,"2"0"-5"16,5 2-9-16,0 3 0 15,6 2-9-15,-1 2-7 0,2 0-28 16,2 0-58-16,3 0-73 15,2 0-131-15</inkml:trace>
  <inkml:trace contextRef="#ctx0" brushRef="#br0" timeOffset="30186.8575">28909 11464 405 0,'-4'-4'44'16,"0"3"-20"-16,4 1-15 15,0 0-4-15,0 0-4 16,4 0-4-16,7 5 1 16,4 5 4-16,7 5-3 0,3 3 2 15,4-1-1-15,2 6 2 16,1 4-2-16,0 3 0 15,6 8 4-15,-3-1 7 16,7 8 3-16,3-2 1 16,0 5-3-16,5-2-2 15,-3 4-2-15,4 3-6 0,0-3 1 16,2 0 6-16,-6 1 11 16,6-2-11-16,-10-6-3 15,-2-2-1-15,-3-5-2 16,-6-6-1-16,-5-5 2 15,-3-5-1-15,-7-4-3 16,0-7 1-16,-8-6-2 0,-2-3-6 16,-6 0-15-16,-1-12-8 15,0-2-33-15,-8-3-71 16,-6 0-136-16</inkml:trace>
  <inkml:trace contextRef="#ctx0" brushRef="#br0" timeOffset="30639.9608">29467 12600 515 0,'-2'0'46'0,"2"0"-33"15,0-4-14-15,2-1 4 16,7 1-2-16,6 2 0 0,5 1-2 16,7 1 1-16,7 1 0 15,8 10 3-15,5 2-2 16,1 3 0-16,4 2-1 0,2 1-1 16,-2 3 2-16,1-1-4 15,-2-1-35-15,-4-2 38 16,-4-3 0-16,-2-4-1 15,-6-3-14-15,-7-7 16 16,-3-1 10-16,-5-7 8 16,-4-7-1-16,-1-11 4 0,-3-6-3 15,-4-6-1-15,-1-8 2 16,-2-8-3-16,-3-6-3 16,1-1-8-16,-3-5-5 15,0 5-2-15,0 3 0 16,0 7-7-16,0 7-11 15,4 9-18-15,5 7-14 0,5 10-38 16,-2 11-69-16</inkml:trace>
  <inkml:trace contextRef="#ctx0" brushRef="#br0" timeOffset="31483.6519">30480 13359 545 0,'12'-13'14'16,"-3"-3"-12"-16,2 4-15 0,-2-3 7 15,-1 1 7-15,0 1 0 16,-4 1 0-16,-4 1-5 16,0 2-1-16,-2 0-3 15,-9 3-2-15,-3 5 4 0,-8 1 2 16,-2 0 1-16,-4 9 1 15,-5 8 1-15,-4 9 1 16,-2 8 0-16,-1 4 0 16,4 6 0-16,3 7 0 15,9 4 0-15,2 4 0 0,7 5-1 16,7 4 1-16,8 2-1 16,0-1 1-16,8 1-48 15,14-4 38-15,9-4 6 16,8-5-16-16,8-10-8 15,5-12 11-15,5-9 13 0,4-14 5 16,0-12 4-16,2 0 0 16,-2-20 1-16,5-10 1 15,0-9 5-15,2-6 12 16,0-12 5-16,2-7 3 16,-6-6-8-16,-3-3-8 0,-12-3-11 15,-8 1-5 1,-12 5 3-16,-12 8-2 0,-16 7-1 15,-2 6 0-15,-23 6 1 16,-10 6 3-16,-13 7 3 16,-10-3-3-16,-12 5 0 15,-6 5-5-15,-4 1 0 0,-1 10 2 16,2 5-2-16,8 7 1 16,7 3 0-16,4 19-4 15,5 5-20-15,11 5-56 16,6 1-71-16</inkml:trace>
  <inkml:trace contextRef="#ctx0" brushRef="#br0" timeOffset="31905.4848">30609 13677 569 0,'-4'0'19'16,"-1"0"-13"-16,5 0-16 0,0 0-12 15,4 11-3-15,4 3 24 16,6 7 0-16,-1 9-4 16,3 8 3-16,2 11 2 15,-1 4 1-15,-3 4 0 16,-2 4 5-16,0-6 9 16,-7-7-3-16,0-3-3 0,-3-9 8 15,-2-6-6-15,-4-5-1 16,-10-6-7-16,-4-1-2 15,-6-7-16-15,-3-4-23 16,-3-7-40-16,1-9-36 16,-3-12-53-16</inkml:trace>
  <inkml:trace contextRef="#ctx0" brushRef="#br0" timeOffset="32186.7453">30468 13502 535 0,'4'-9'26'16,"6"0"-21"-16,-2 2-7 15,6 2 2-15,3 2 0 16,1 0-6-16,-4 3-14 15,-2 0-16-15,-2 5 0 16,-7 1 17-16,-3 3 18 16,-3 5 7-16,-12-6 10 0,-1 2-7 15,-7-1-13-15,1-2-22 16,1-7-53-16,1 0-111 16</inkml:trace>
  <inkml:trace contextRef="#ctx0" brushRef="#br0" timeOffset="33405.5446">29021 11553 426 0,'0'0'36'15,"2"-2"-21"-15,0-3-13 16,5 0-1-16,0-1 1 16,-1 1-1-16,1-3 1 0,1 3-2 15,-2 2 1-15,0 1-1 16,1 0 1-16,1 2 8 15,4 0 7-15,2 0 0 16,2 0 1-16,3 7-1 16,2 4-8-16,0 3-5 0,3 4-3 15,-3 0 1-15,2 5 0 16,-1 4-1-16,2 1 1 16,-3 3 0-16,1 3 0 15,3-1-1-15,-3 3 1 16,7 2-1-16,0-1 1 15,5 1-1-15,1-3 1 0,3-1-1 16,-4 2 0-16,3-3 0 16,-1-1 0-16,-6 5 0 15,1-4 2-15,-4 3-3 16,0 0 3-16,3-1-1 16,1 2 3-16,1 1 0 0,4 1 0 15,2-1-2-15,3 1 2 16,2-3 2-16,-1-1-1 15,-1 1-3-15,-3-5-1 16,-4-1 1-16,-4-2 0 16,-6-1-1-16,-1-2-1 0,-5 0 1 15,0-2 0-15,-2 0 3 16,-1-1-4-16,-2-3 0 16,4-1 0-16,-1-2 1 15,2-1 0-15,-2-5-1 16,-1-1 2-16,-3 0-4 15,-4-2-14-15,-1-2-21 0,-6 0-35 16,-1-4 1-16,-1-1-65 16,-11 0-46-16</inkml:trace>
  <inkml:trace contextRef="#ctx0" brushRef="#br0" timeOffset="33718.1955">30083 12955 166 0,'0'5'354'15,"0"0"-341"-15,7 3-30 16,5 1 11-16,8 1 6 16,2 5-4-16,8-3 2 15,3 1 4-15,1-1 2 16,3-5-3-16,-1 4 0 0,-2-6 0 15,-2-1 2-15,-5-4 4 16,0 0 1-16,-5 0 5 16,0-6 8-16,-1-6 2 15,-1-2 5-15,-2-8-7 0,-4-8-6 16,-3-7-10-16,-2-6-8 16,-9-7-24-16,0-2-22 15,-9 2-55-15,-9 0-219 16</inkml:trace>
  <inkml:trace contextRef="#ctx0" brushRef="#br0" timeOffset="34405.8806">29255 11738 375 0,'-7'-9'101'0,"-1"2"-95"16,5 2-5-16,3 3 1 0,0 2 3 15,0 0-19-15,13 4 19 16,-1 6-4-16,8 5 0 16,2 5-1-16,6 2 0 15,2 6 1-15,5 1 0 0,3 7-1 16,1 0 1-16,2 5-1 16,1 0 0-16,-1 5 0 15,4 2 1-15,1 2-2 16,2 2 3-16,-2-1-2 15,6 5 2-15,1-1 3 0,3 1 1 16,2 2 4-16,3-2 1 16,0-2-5-16,-4-5-5 15,-1 0 0-15,-3-9-1 16,-7-2 1-16,-2-4-1 16,-4-2 0-16,-6-3 1 15,-3-4-1-15,-2-4 0 0,-4-2 0 16,-4-4 0-16,-1-3 0 15,-2-3-6-15,-4-2-17 16,-3 0-3-16,-5-3-22 16,-6-2-60-16,0-2-116 0</inkml:trace>
  <inkml:trace contextRef="#ctx0" brushRef="#br0" timeOffset="34874.5897">30187 13022 407 0,'-14'0'27'15,"2"0"-25"-15,2 0-1 16,5 0 0-16,3-1 3 15,0-1 6-15,-1 0 9 16,3 2-5-16,0 0-3 0,0 0-3 16,3 0-4-16,8 0 0 15,3 4 5-15,6 3-2 16,5 4-1-16,5 1 2 16,3 4 3-16,1-1-3 15,3 3-7-15,0-3-1 16,-3 2 1-16,-3-3-2 0,-3-2 2 15,-3-2-1-15,-2-6 0 16,-6-2 2-16,0-2-2 16,-2 0 2-16,-3-12 10 15,3-4 6-15,-3-9-5 16,-3-6-7-16,-1-2-3 0,-3-5-2 16,-1-1-10-16,-4-1-13 15,0 7-5-15,0 4-20 16,-7 4-18-16,-5 4-27 15,-2 5-137-15</inkml:trace>
  <inkml:trace contextRef="#ctx0" brushRef="#br0" timeOffset="35327.6837">30020 12925 493 0,'0'0'32'0,"0"0"-27"16,4 3-17-16,8 4 5 15,6 2 9-15,6 2 0 16,3 3-7-16,5 0 6 0,2 3 0 16,0-2 0-16,0 3-2 15,2 0 2-15,-1 0-2 16,-1-4 2-16,2 3-1 16,-1-5 0-16,-2-2 2 15,-5-2 5-15,0-8 2 0,-1 0 3 16,-5-4 3-16,0-8 5 15,-3-6 4-15,-4-6-3 16,-3-2-9-16,-4-8-7 16,-3-5-4-16,-3-2-10 15,0-1-21-15,-2 2-23 0,0 2-3 16,0 6-25-16,0 3-99 16</inkml:trace>
  <inkml:trace contextRef="#ctx0" brushRef="#br0" timeOffset="36983.886">29002 14751 504 0,'-13'0'46'0,"-5"0"-44"15,2 0-3-15,-2 0-4 0,-3 0 6 16,0 0-2-16,-1 0-19 16,-5 4-17-16,-4 3 14 15,1-3 22-15,-1 6 2 16,1 0 4-16,1-4 14 15,2 6-6-15,3-1-10 0,7 3-2 16,-2-1-1-16,5 1 0 16,3 2-1-16,2-1-1 15,4 2 2-15,3 3-3 16,2 1 1-16,0 3 2 16,0 2 2-16,4 8-1 15,3-2-1-15,0 4 4 0,2 0 0 16,0 1 4-16,2 1 5 15,-1-5 2-15,3 3 0 16,-2-4-6-16,0 2-1 16,0-4 0-16,1-1 2 15,3-4-6-15,0-3-1 0,2-5-1 16,5-4 1-16,0-4-1 16,7-8-4-16,2-1-26 15,1-7-13-15,0-12-49 16,2-5-146-16</inkml:trace>
  <inkml:trace contextRef="#ctx0" brushRef="#br0" timeOffset="37483.897">28050 15143 462 0,'0'0'23'0,"14"-2"-29"15,11-8 4-15,9-5 2 16,14-3 9-16,6-6 9 0,10-5-8 16,4-1-5-16,0-1 1 15,0 3 6-15,-1 1-1 16,-8 2-6-16,-3 4-3 16,-9 2-2-16,-8 2-3 15,-3 7-14-15,-9 2-28 16,-10 3-24-16,-7 1-131 0</inkml:trace>
  <inkml:trace contextRef="#ctx0" brushRef="#br0" timeOffset="37874.4437">29231 15500 667 0,'0'-1'12'0,"0"-3"-12"15,0 0-18-15,2 4 1 16,3 0 16-16,5 0-1 0,-1 6 2 16,-2 4-1-16,1 5 2 15,2-1 1-15,-3 4-1 16,2-2-2-16,-1 0-25 15,-1-5-50-15,-2-9-84 16</inkml:trace>
  <inkml:trace contextRef="#ctx0" brushRef="#br0" timeOffset="38046.3195">29203 15189 724 0,'-9'-3'19'0,"5"3"-26"16,4 0-64-16,0 2-55 15,13 9-24-15,1 1-119 16</inkml:trace>
  <inkml:trace contextRef="#ctx0" brushRef="#br0" timeOffset="38358.8003">29513 15455 544 0,'-2'0'104'0,"1"0"-97"15,1 0-18-15,0 2-19 16,3 9 4-16,9 3 27 15,1 8 2-15,6 5-3 16,0 8 2-16,1 8-1 16,2 5 5-16,-3 4 3 15,-2 0-4-15,-3-4-3 0,-5-6 5 16,-4-6 7-16,-3-9-5 16,-2-11-4-16,-5-3-3 15,-12-12-15-15,-6-2-54 16,-6-20-135-16</inkml:trace>
  <inkml:trace contextRef="#ctx0" brushRef="#br0" timeOffset="38515.0337">29285 15051 734 0,'-1'-3'14'0,"1"3"-17"15,0 0-87-15,0 8-78 16,1 2-36-16</inkml:trace>
  <inkml:trace contextRef="#ctx0" brushRef="#br0" timeOffset="38858.781">28490 16454 423 0,'42'11'36'0,"14"-11"-11"16,15-16-18-1,14-8 20-15,17-13 6 0,7-6-7 16,8-5-6-16,1-4-14 16,5-1-6-16,-1 1-46 15,-8 3-33-15,1 1 31 16,-8-1-28-16,-5-1-184 0</inkml:trace>
  <inkml:trace contextRef="#ctx0" brushRef="#br0" timeOffset="40046.1614">12262 11817 521 0,'46'-35'16'0,"-2"-6"-9"16,3 1-6-16,8-1 1 0,4 0-2 15,-1 0 1-15,1 0-1 16,-1 0-1-16,1 2-11 16,-8 1-35-16,-10 4-53 15,-12 4-191-15</inkml:trace>
  <inkml:trace contextRef="#ctx0" brushRef="#br0" timeOffset="42280.3765">13353 11576 302 0,'-7'0'66'0,"2"0"-29"16,4 0-13-16,1 0 2 0,0 0-9 16,0-2 1-16,0 0-8 15,0 1-10-15,0-1-1 16,3-2 5-16,0 3-1 15,4-1 0-15,0 0 0 0,0 1-2 16,0-1 1-16,2-1-1 16,5 3-1-16,0 0 1 15,4 0-1-15,1 0 1 16,0 0-1-16,6 0 0 16,-1 0 0-16,1 0 0 0,4 0 0 15,-5 0 1-15,7 0 2 16,-4 0 3-16,3 0-2 15,1 5 0-15,1-4-2 16,4 1 0-16,1 0-1 16,4-2-1-16,0 0 0 0,2 0 1 15,3 0-1-15,0 0 0 16,-2 0 1-16,5 0-2 16,-4 0 2-16,2 0-1 15,1 0-1-15,-1 1 1 16,4-1 0-16,2 2 1 0,1-2-1 15,5 0 0-15,-1 0 0 16,5 0-1-16,-4 0 2 16,2 0-1-16,0-2-1 15,0 1 1-15,-2 1-1 16,4 0 0-16,0 0 3 16,2 0-4-16,1 0 2 0,0 0 0 15,4 0-2-15,-1 0-2 16,2 0 1-16,-1 0 0 15,2 0 0-15,2 0-2 16,-1 0 4-16,1 0 1 16,0 1 0-16,2 1-1 0,-1-2 2 15,1 2-2-15,0-2 2 16,3 0-1-16,-2 0 1 16,0 0-1-16,3 2 1 15,1-2-2-15,-5 0 2 0,6 0-1 16,-4 0-1-16,1 0 1 15,3 1 0-15,-2-1 1 16,3 0-2-16,-3 0 1 16,5 0 1-16,3 0-1 15,-2 0-1-15,-1 0 2 16,2 0-1-16,1 0 0 16,0 0 0-16,4 0 0 0,-2 0-1 15,5 0 1-15,0-1 0 16,-4-1 0-16,6-2 0 15,-3 3 1-15,2-3-2 16,-1 3 2-16,2-1-2 0,-2-1 2 16,1 3-1-16,0 0-1 15,0 0 2-15,-1 0-1 16,2 0 0-16,3 0-1 16,-2 0 2-16,4 0-3 15,-1 0 4-15,-2 0-3 0,0 0 2 16,-2 0 0-16,-2 0-2 15,-4 0 1-15,4 0 1 16,-3 0-1-16,0 0 1 16,-6 0 1-16,2-1-1 15,-3-1 2-15,-3 2-1 16,-1-2-2-16,-6 0 2 0,1 2-1 16,-5-1 0-16,-6 1-1 15,-4 0 0-15,-7-2 0 16,-3 2 0-16,-9 0-1 15,-6 0 2-15,-4 0-5 16,-6 2-16-16,-8 3-34 0,-13-2-67 16,-5 0-148-16</inkml:trace>
  <inkml:trace contextRef="#ctx0" brushRef="#br0" timeOffset="46420.8108">13932 11528 165 0,'-7'2'153'16,"2"-2"-125"-16,3 0-9 0,0 0-7 15,0 0-5-15,2 0-7 16,0 0-2-16,0 0 1 16,0 0 1-16,0 0 1 15,0 0-3-15,0 0 9 16,0 0-4-16,7 0-1 15,4 1 16-15,2 1-8 0,3 2-5 16,9 0-3-16,-1 1 0 16,4-2-5-16,5 1 8 15,1 2-6-15,1-1 3 16,1-2-2-16,3 1 1 16,-2-1 2-16,4 1-2 0,0-3 3 15,4-1-1-15,6 3-1 16,-3-3 0-16,3 0-1 15,3 0-1-15,-1 0 4 16,3 0 1-16,1 1 0 16,1 1-2-16,3-2 1 0,-2 0-3 15,4 0 2-15,2 0-3 16,1 0 2-16,2 0-1 16,2 0-1-16,1-6 0 15,-2 1 0-15,-2 0 1 16,-3 0-2-16,2 1 2 15,-3 1-1-15,4 0 1 0,-2 3-2 16,-4-1 2-16,2 1-1 16,1 0-1-16,-1 0 2 15,0-2 0-15,-2 2-3 16,0-2 3-16,0 0 0 16,-5 1-2-16,0 1 2 0,-5-2-1 15,4 2-1-15,-7 0 2 16,0 0 0-16,-2 0-2 15,-2 0 1-15,1 0-1 16,-3 0 3-16,-1 0-3 0,-2 2 1 16,-1-1 0-16,-4 3 2 15,0-1-3-15,-3 2 1 16,-6-2 1-16,-2 0-2 16,-1 1 1-16,-4-1 0 15,-1 1 0-15,0-1 0 16,-3 1-1-16,-3 0 1 0,0 0 0 15,-1-3 1-15,0 1-1 16,-2 0 1-16,1-1-1 16,-2-1-1-16,1 0 2 15,1 0 0-15,-2 0-2 16,0 0 2-16,1 0-1 0,0-3 2 16,1 0-3-16,-2-3 2 15,1-3-1-15,-3 2 4 16,2-3-2-16,-3-3 8 15,5 0-2-15,-2-5 2 0,2 2-1 16,-2-3-2-16,4-4-4 16,0 1-2-16,1-1 0 15,1-4-1-15,-3 1 1 16,4 0-1-16,-2 2 1 16,-2-4 0-16,2 2-1 15,0-1 3-15,-4 0 0 16,2 1 0-16,-1 0 2 0,-4 0-1 15,0-1-1-15,0 0 1 16,0-1-1-16,-2 1 0 16,-1-1 0-16,0 3 0 15,-2-2-2-15,0 0 1 16,0 0-1-16,0 5 2 0,0-2-1 16,-5 1 1-16,-2 1-1 15,2 3 0-15,0-4-2 16,2 2 1-16,-1 3-1 15,-1-1 1-15,1 0-1 0,0-2 1 16,0 2 2-16,3 0-1 16,-1 1 0-16,0 0 0 15,0 0-2-15,2 3 1 16,-1-2-1-16,-1 2 1 16,-1 1-1-16,1 1 1 15,0-2-1-15,-1 5 0 0,1-2 0 16,-3 1 2-16,2 0-2 15,-2 2 1-15,1 0-1 16,-1-1-1-16,0 0 1 16,-2 2-1-16,-3-2-5 15,0 0-1-15,-3 3-3 0,-1-1 3 16,-3 0 0-16,0 1 0 16,-5-1 0-16,0 3-1 15,-2 0-2-15,-3 0 0 16,-1 1 0-16,-2 0 6 15,-1 0 1-15,1 1 4 0,-2 1 0 16,-1 0 0-16,3 1 0 16,-2-1 4-16,-2-2 1 15,1 3-3-15,-1-3 0 16,4-2-3-16,-4-1 1 16,2 1 0-16,-2-2 0 15,4-3 0-15,-4 3 0 0,-2-2-2 16,0 3 1-16,0 1 0 15,1 0 0-15,-2 1 1 16,-1-1-1-16,4 1 0 16,0 0 0-16,-1 1 0 15,-1 3 0-15,-3-3 1 0,-2 4-1 16,0-2-1-16,-6 2 1 16,-1 0 0-16,-4 0-1 15,-4 0 2-15,0 4-2 16,1-1 1-16,0 1-1 0,-5 1 2 15,1 0-2-15,-2-1 1 16,1 3 0-16,-6-1 0 16,0-1 1-16,-3 2-1 15,-1 0-1-15,-5 2 0 16,-1-2-2-16,1 2 2 16,-2-2 0-16,2 0 1 0,-1 3 0 15,-1-4 0-15,1 1-2 16,1 0-2-16,0-1-5 15,-3 0 3-15,2-3-2 16,0 0 5-16,4-1-8 16,0-2 1-16,4 0 5 15,7 0 6-15,5 0 2 0,4 0 3 16,3-2 4-16,7-1-4 16,-2 0-4-16,5-3-2 15,1 3 1-15,3-3-1 0,-1 2-1 16,1-1 2-16,4 2-1 15,5-1 0-15,1 0 1 16,1 1-1-16,4-1 1 16,4 4 8-16,2 0-4 15,1 0-3-15,5 0 1 16,-2 0-4-16,1 10 1 0,4 0-2 16,-2 4 1-16,-1 0 1 15,1 6 1-15,2 4-2 16,-2 0 2-16,4 5-2 15,-1 1 0-15,0 7 2 16,2 3 2-16,2 2 0 16,0 6-2-16,0 1 0 0,2 2 1 15,2 5 0-15,1-1 0 16,1 2-1-16,-3 2 8 16,2 0-4-16,-1-2-3 15,-1 0 2-15,3-4 6 0,0-1-2 16,-3-5-3-16,2-1-1 15,1-1-2-15,-1-4 0 16,-1 0-1-16,1 1 0 16,1 3-1-16,-6-2 0 15,-7-14-50-15,-22-15-155 16</inkml:trace>
  <inkml:trace contextRef="#ctx0" brushRef="#br0" timeOffset="49842.6517">18043 11721 72 0,'5'-4'57'0,"-3"1"-33"16,1 0-8-16,1 0-1 16,-1-1 1-16,3-1-6 0,1 0 1 15,0 0-5-15,-2-2-2 16,1 1-4-16,0 1-2 16,-3-1 4-16,-1 1 17 15,-2-1 42-15,0 1-24 16,0 2-8-16,0-2-3 15,0-1-5-15,0 3-5 0,-5-5-7 16,0 5-3-16,2-3-3 16,-2 0-2-16,3 1 2 15,-3-2-1-15,1 1 0 16,1-2 0-16,-1-1 1 16,0 0-1-16,-1-2 9 0,1-1-4 15,1-4 1-15,-1 2-1 16,2-2 2-16,1-2-3 15,1-1 1-15,0-3-3 16,0-3 1-16,0-2 2 16,0 2-4-16,0-4 0 15,0 1-2-15,0 1-1 16,0-3 1-16,0 0 0 0,0-1-1 16,0-1 3-16,0 2-1 15,-2-2-1-15,2-6 1 16,-2 3 6-16,2-3-6 15,-2-1-4-15,1 2 1 16,-1-1 1-16,-2 2-1 0,2-1-2 16,0 1 2-16,-1-1 0 15,1 3 1-15,0-3 1 16,-1 1-1-16,1 1 1 0,0 0-1 16,-1 3 0-16,1 1 0 15,-2 0 1-15,0 4-1 16,1-2 1-16,-1 3-1 15,-1-1-1-15,1 4 0 16,1-2 1-16,-1 1 1 16,1 3 0-16,3 2 0 0,0 1-2 15,0 2 1-15,0 0-1 16,0 5 0-16,0 0 1 16,3 2-3-16,3 0 3 15,1 2-3-15,3 2 1 16,1 0 1-16,3-1-1 0,5-1 1 15,3 4 1-15,2-1 0 16,3 0-1-16,5 3 2 16,2-1-2-16,5 2 1 15,2-2 1-15,3 2-1 16,3 0 0-16,-1 0 0 0,5 0 0 16,1 0 1-16,3 0 1 15,1 0-2-15,5 2 0 16,2-2 1-16,4 0-1 15,3 2-1-15,2-1 2 16,0 1-1-16,1 0 0 16,1 0 0-16,-2 0 1 0,0-1 0 15,-1 1-2-15,0-2 1 16,2 0 0-16,0 0-1 16,2 0 2-16,-1 0-1 15,1 0 0-15,-2 0-1 0,-2 0 1 16,2 0-1-16,-3-2 1 15,-4-1-4-15,0-1 1 16,1 1 0-16,2-1 0 16,-5-2-4-16,1 3 0 15,-4-2-2-15,-2 0 6 16,-6-1 3-16,0 2 1 0,-5-3-1 16,-1 2 1-16,-2 0-1 15,-2-1 0-15,2 1 1 16,-4-1-1-16,-3 3 0 15,-4-2 0-15,-2-1 0 16,-3 3 1-16,-6-1-2 0,-1 1 2 16,-3-3-1-16,-4 4 1 15,-3 0 0-15,-3 1 5 16,2 1-5-16,-4-2 1 16,-1 2-1-16,-3 0 0 15,3 0-2-15,-4 0 1 0,0 3 0 16,1 1 0-16,-1 3 0 15,0 2 0-15,1 4 1 16,-1 1-1-16,0 4 1 16,-2 0-1-16,1 3 0 15,-1 1-1-15,0 1 1 0,0 2 0 16,0 2 0-16,0 1 2 16,0 1-1-16,-1 1-1 15,1 2 0-15,-2 2 1 16,2 0 0-16,0-2-1 15,0 2 1-15,0 2 1 16,-2-3-1-16,2 6 1 0,0 1 0 16,-3 0-2-16,3-1 1 15,-2 3-1-15,0-2 0 16,1 2 1-16,-1-1-1 16,0-2 0-16,0 2 1 15,-2 0-2-15,4-2 2 0,-2-1-1 16,2-1 0-16,0-1 0 15,0-2 1-15,0-4-2 16,0 2 2-16,0-1-2 16,0-2 2-16,0-3-1 15,0 1 0-15,0 0 0 0,0-4 0 16,0 2 0-16,2-2-1 16,2-3 2-16,0-2-2 15,-1-3 1-15,1 2 1 16,-3-3-1-16,1-3 0 15,2 1 0-15,-4 1 0 16,1-3 0-16,-1 1 0 0,0 0 1 16,2-4-1-16,-2 4 0 15,0-4-1-15,0-2 1 16,0 3 0-16,0-3 0 16,0 2 1-16,0-4-2 15,0 1 1-15,0-3-2 0,0 2 1 16,0-2 3-16,0-1-2 15,0 2 0-15,0-2 1 16,0 0-1-16,0 0 0 16,0 0 3-16,-5 0-1 15,-4 0 1-15,-6 0-2 0,-7 0-2 16,-12 4-1-16,-12 6-19 16,-18 12-25-16,-17 3-29 15,-18 5-97-15</inkml:trace>
  <inkml:trace contextRef="#ctx0" brushRef="#br0" timeOffset="55639.5672">18021 11701 215 0,'7'-9'13'0,"-1"2"5"16,1 1-10-16,2 1 8 15,-1 0-4-15,4 1-7 0,0 1-3 16,-2-1-2-16,2 2 1 16,0 0 0-16,1-1-1 15,-1 3 1-15,-1-2 4 16,4 0 0-16,-3 1-2 16,3 1 4-16,0 0 7 15,4 0 2-15,3 0-2 0,0-2 2 16,5 0-4-16,0 1 0 15,2-1-4-15,3 0-2 16,2 2-2-16,-1-2 0 16,2 2-3-16,-1 0-1 15,5 0 1-15,0 0 0 16,0 0-1-16,5 0-1 16,0 0 2-16,0 0-1 0,4-3 0 15,1-1 1-15,-3 0-1 16,1-1 0-16,1 1 0 15,-1 1 1-15,1 0-1 16,-1-2 1-16,0 5 0 0,-2-1-1 16,3-1 0-16,-1 2-1 15,-1 0 2-15,1 0-2 16,-4 0 4-16,3 0-4 16,-5 0 2-16,-6 0-2 0,2 0 1 15,-1 0 1-15,-4 0-1 16,0 0 0-16,6 0 2 15,-2 2-2-15,1-2 0 16,2 0 0-16,0 0 0 16,-2 0 0-16,1 0 0 0,-3 0 0 15,0 0 1-15,-2 0 0 16,1 0 0-16,0 0 5 16,0 0 2-16,3 0-3 15,1-2-1-15,-2 2-3 16,4-2 0-16,-6-1 0 15,1-1 0-15,-1 1-1 0,5-3 1 16,-5 1 1-16,0 1-2 16,-2 1 0-16,1-1 0 15,-1 1 2-15,0 1 0 16,-1 0-2-16,-1 1 1 16,1-1-2-16,-3 2 1 0,3-3-1 15,-2 3-2-15,-2 0 1 16,2 0 1-16,1 0 1 15,-4 0-1-15,1 0 1 16,0 0-3-16,-5 0 0 16,-4 0 3-16,-2 0 0 0,-4 0 1 15,0 0 1-15,-7 0-1 16,2-1 3-16,-4-1-2 16,3 0-1-16,-2 0 1 15,1-1-2-15,-1 0 1 16,3-3 0-16,-2-1 0 15,0-2 0-15,3 0 3 0,-3-2 2 16,2-1 1-16,-3-6-1 16,1 4-1-16,1-6-2 15,-2 0-3-15,3-1 0 16,-2-2 0-16,2 0-3 16,-2-2 2-16,1-2 0 0,-1 0-3 15,1 1 2-15,-1-5-3 16,0 4 1-16,-1-1-4 15,0-4 5-15,1 1 3 16,-3-1 0-16,3-2 1 16,-1-1-1-16,1 0 0 0,0-2 0 15,3 2-1-15,-4 1 0 16,1 0-5-16,0 2 0 16,-3 0 3-16,1 0 6 15,1 2-2-15,0-1 1 16,1 0 1-16,-1 0-1 15,1 2-1-15,0-1-1 0,-1 3 1 16,1 0 1-16,-2 4-1 16,-2 0 3-16,1 1 2 15,-2 3-2-15,4-1-1 16,-3-1-3-16,1 1 1 0,0-1-2 16,0 1 0-16,-1-3-1 15,-1 4 1-15,0 0 0 16,-3 1 2-16,-4 1 3 15,-5 2-1-15,2 3 0 16,-4 1 0-16,-1-1-5 0,-5 3 2 16,1 2 0-16,-3 0-3 15,-3 0 0-15,-4 1-3 16,-5-1 2-16,2 4 0 16,-4-3 4-16,-3 1 0 15,-1 1 0-15,-1-1 0 0,-2-1 0 16,-1 1 0-16,0 0 0 15,-2 1 0-15,-2 0 1 16,-4 3-1-16,-4-1 0 16,-5 2-1-16,-2 0 1 15,-5 0 0-15,-1 3 1 16,-4 3-1-16,2-2 0 0,-3 3-1 16,-2 0-2-16,0 2-2 15,-2-4 5-15,-1 4 0 16,-3-2-1-16,0 2 0 15,0-2 1-15,0 0 0 16,0 1 0-16,2-1 1 0,-3 0-2 16,5-2 2-16,-2 1 0 15,-1-1-1-15,6 2 1 16,-1-2 0-16,3-1 0 16,1 1 0-16,6-1-1 15,-1 0 1-15,4 1-2 16,4 0 0-16,4 1-14 0,1-1-22 15,3 0-13-15,7-1-48 16,5-4-96-16</inkml:trace>
  <inkml:trace contextRef="#ctx0" brushRef="#br0" timeOffset="56795.7337">18786 10424 346 0,'0'0'46'16,"0"0"-28"-16,0 0-15 15,0-2 0-15,0 2-1 16,0 0-2-16,0-2-5 16,0 2 0-16,0 0 3 15,0 0-2-15,0 0-11 0,-2 0-2 16,1 0 6-16,-5 0 7 16,3 0 2-16,-3 2 3 15,2 0-1-15,-1 3 1 16,-2-1 0-16,2 1 1 15,-5 3-1-15,1 0 0 0,1 1-1 16,-4 0 0-16,0 2 1 16,0-2-1-16,-1 1 0 15,1 1 0-15,-3 1 0 16,1-1 2-16,-1 0 4 16,3-1 1-16,1 1-2 0,-2 1-1 15,6 1-3-15,0 1 0 16,2 1-1-16,-1 0 0 15,2-2 0-15,1 4-1 16,1-5 2-16,0 5 0 16,-1-6-1-16,3 2 0 15,0-1-2-15,0-1 8 0,0 1-2 16,7-3-3-16,4 1 4 16,3-4-2-16,6 3-4 15,1 1 6-15,6-2 0 16,0-3-6-16,0 4 4 15,0-4-1-15,-3-1-2 0,0-2 1 16,2-2 0-16,-3 0-2 16,6 0 13-16,-2-3-5 15,2-5-5-15,1-1-1 16,-1 2-1-16,-2-1-2 0,-4-3 1 16,-1 0 2-16,-4 2 0 15,-1-2 1-15,-2 2 6 16,-2-3 0-16,-3 2-6 15,0-2 0-15,-2-1-5 16,-2-6 6-16,-3 0-3 16,1-2 1-16,-3-4 0 15,-1 2 6-15,0-2 6 0,0 1-1 16,0 1 0-16,-7 3-2 16,-3 3-2-16,-5-1-5 15,-6 2-1-15,-6 2-3 16,-9 3-7-16,-6 4-6 15,-9 1-8-15,-5 6 1 0,-5 0 3 16,-2 4-4-16,0 10 12 16,1 3-7-16,-3 2-51 15,1 2-149-15</inkml:trace>
  <inkml:trace contextRef="#ctx0" brushRef="#br0" timeOffset="59061.7252">20355 11544 274 0,'-3'-7'3'16,"3"0"20"-16,0-1 4 0,0 1 0 15,0 2-11-15,0-2-1 16,9 0-6-16,4 0-7 16,8-1 0-16,7-1 1 15,12 1 0-15,5 1 1 16,6-4 0-16,-3 2-3 0,2-2 1 16,-7 0-1-16,-2 3 2 15,-6-3 3-15,-9 2 5 16,-4 0-4-16,-5 6-3 15,-7-1-4-15,-3 2 1 16,-2 2-3-16,-5 0-12 16,0 0-9-16,-2 6-11 15,-10 2 8-15,-6 6-20 0,-6 3-23 16,-5-1-2-16,-10 0-39 16</inkml:trace>
  <inkml:trace contextRef="#ctx0" brushRef="#br0" timeOffset="59264.8342">20388 11651 245 0,'1'0'100'0,"12"-7"-66"16,5-8-23-16,11-2-8 0,7-1 1 16,7-4 2-16,5-1-1 15,5 0-2-15,1 2-1 16,-1 1-1-16,-1 2-3 15,-7 4-38-15,-5 0-81 16,-8 1-5-16</inkml:trace>
  <inkml:trace contextRef="#ctx0" brushRef="#br0" timeOffset="62359.2277">17152 14478 334 0,'0'0'29'15,"0"0"-6"-15,0 0-19 0,-2 0-3 16,2 0 0-16,0 0-1 16,0 0 0-16,0 0-1 15,0 0-1-15,0 0-6 16,2 0-4-16,7 0 3 16,7 2 12-16,2 1 0 0,5 3 3 15,6-1-1-15,2 1-2 16,4-1-1-16,3 2 0 15,4 0-1-15,4 0-1 16,5-1 1-16,3-2-1 16,5-1 0-16,6-3 1 15,3 1 0-15,5-1-1 16,5 0 0-16,3 0 0 0,6 0 2 16,3 0-3-16,1 0 2 15,1 2-1-15,1-2 2 16,2 0 2-16,-3 0 5 15,1-3 2-15,-1 0-1 0,3-1-5 16,-3 2 1-16,-1-2-3 16,-1-1-2-16,-4 2 1 15,-1-1 0-15,-6 2-2 16,-3-3 2-16,0 1-1 16,-3 1 10-16,-5 1-7 15,-2-2 2-15,-3 3-1 0,-4 1 1 16,-5 0-6-16,-6 0 1 15,1 0 0-15,-10 0 0 16,-1 0-2-16,-6 0 2 16,-3 1 0-16,-7 1-1 0,-2-2 0 15,-4 2 0-15,-2 0 1 16,-1-1-1-16,-5 1 0 16,4 2 0-16,-5 1-12 15,-2 4-15-15,-3-2-26 16,-2 1-68-16,-6-5-58 0</inkml:trace>
  <inkml:trace contextRef="#ctx0" brushRef="#br0" timeOffset="63374.7729">22809 14594 171 0,'0'2'70'15,"0"-2"-41"-15,3 0-20 16,11 0-1-16,3 0 4 15,0 0-2-15,7-2 0 0,3-2-3 16,2 1 3-16,5-1-1 16,3-1 3-16,8 0 4 15,2-2 2-15,2 1-2 16,2-1-5-16,0 0 4 16,-1 0-5-16,-5 0-5 0,-3 3-3 15,-7-1-1-15,-8 3-1 16,-7 0-24-16,-12-2-39 15,-8 1-123-15</inkml:trace>
  <inkml:trace contextRef="#ctx0" brushRef="#br0" timeOffset="63999.7589">20184 14742 332 0,'51'-10'24'16,"8"-8"8"-16,8 1-21 15,4 2 0-15,7-3-1 16,-1-1-3-16,2 0 4 16,-4 0-1-16,-1 4-6 15,-7 3-1-15,-6 5-5 16,-4 7 4-16,-9 0-30 0,-13 2-69 15,-16-1-169-15</inkml:trace>
  <inkml:trace contextRef="#ctx0" brushRef="#br0" timeOffset="66249.5679">14884 13665 341 0,'9'-17'27'0,"5"-1"-5"15,5 1-13-15,5 2-1 16,8-3-5-16,5 3 0 15,7 2-2-15,5-3 1 16,3 4 1-16,7-3-1 0,4 6-2 16,6-5 1-16,2 4-1 15,4 0 1-15,8 2-1 16,2 0 1-16,8 2-1 16,1 0-1-16,2 2 1 15,1 3 0-15,2-2 0 0,0 2 1 16,-2 1-2-16,2 0 2 15,-2 0 0-15,-1-2-2 16,3 1 2-16,-6-3-1 16,3 1 0-16,-2-4 0 15,-7 3 0-15,-3-2 1 16,-9 0-2-16,-6 0 2 0,-7 4 3 16,-5 0 2-16,-9 2-6 15,-8 0 1-15,-4 0-1 16,-12 8-39-16,-7-6-98 15,-14-2-123-15</inkml:trace>
  <inkml:trace contextRef="#ctx0" brushRef="#br0" timeOffset="67562.5468">14503 12509 11 0,'-1'2'41'15,"1"-2"-10"-15,0 0-11 16,-2 0 3-16,0 0-6 16,-3 0-6-16,0 1-2 0,-2 1-4 15,2 0-3-15,-2-2-2 16,0 1 1-16,1-1 0 15,1 0 1-15,0 0 8 16,0 0 2-16,3 0-4 16,-2 0-4-16,3 0-1 15,-1 0 0-15,-3 0-2 0,4 0 6 16,-3 0 6-16,1 0 12 16,1 0-11-16,-2 0-1 15,1 0-8-15,0 0 0 16,-1 0 1-16,1 0 2 15,0 0-4-15,3 0-1 0,-2 0-2 16,2 0 0-16,-5 0-1 16,1 6 0-16,-1 3 0 15,-4 3-1-15,-2-1-26 16,-3-4-70-16</inkml:trace>
  <inkml:trace contextRef="#ctx0" brushRef="#br0" timeOffset="72734.0317">16889 11559 316 0,'0'0'-1'15,"0"0"17"-15,0-6-6 16,0 0 4-16,0 3-5 0,0-2 4 15,5-3 1-15,2 1-2 16,3 0-6-16,5 0-6 16,2 0 1-16,10-4 2 15,-1 2 0-15,1 0 1 16,2 0-3-16,-2-1 1 16,1-1-3-16,-3 0 3 0,-3 0 0 15,0 3 1-15,-5-1-3 16,-6 3 0-16,0 1 0 15,-4 3 0-15,-4 1-4 16,-1 1-2-16,-2 0 1 16,0 0 3-16,0 0 1 15,-7 3 1-15,-5 6-2 0,-5 2 3 16,-6 1 0-16,-2 4 0 16,-2 1-1-16,-2 0 1 15,2 4 0-15,0 3-1 16,4-1-33-16,2-10-74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3-06T07:28:43.96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10589 5932 318 0,'0'0'12'16,"3"-11"21"-16,13-3-14 15,8 0-15-15,8-6-3 16,5-1 2-16,9-4 3 0,6-3 0 15,6-3 2-15,-2 1-3 16,7-4 0-16,3 0 2 16,-2 0-3-16,-1 0 2 15,-5 4-1-15,-5 0-3 16,-6 5 2-16,-10 5 1 16,-4 2 4-16,-11 7-5 15,-5 3-1-15,-7 4-4 0,-3 2 2 16,-4 2-2-16,-3 0-15 15,-5 4-21-15,-15 8 12 16,-7 6 11-16,-9 4-1 16,-5 3-3-16,-8 3 5 15,3 2 8-15,-3 2 6 0,1 4-2 16,-1 2 3-16,-3 3-4 16,-1 0 4-16,2 0-2 15,4-2-1-15,4-3 1 16,7-6 1-16,13-5 0 0,4-4 1 15,11-6-1-15,6-5-2 16,2-4-1-16,10-6-6 16,14 0 37-16,6-16-2 15,14-2-2-15,6-6 1 16,6-2-13-16,8-1-7 16,4 0-4-16,1 4-1 0,1 5-1 15,-5 8-27-15,-10-1-59 16,-14 6-208-16</inkml:trace>
  <inkml:trace contextRef="#ctx0" brushRef="#br0" timeOffset="4531.28">11775 8531 185 0,'-14'0'55'16,"4"-4"-47"-16,4-6 20 16,6 3 21-16,6-6-17 15,13-1-17-15,8-6 1 0,9-3 0 16,6-3-2-16,2-1-5 16,5-4-3-16,-1 2-2 15,-3 1-2-15,-2 3-1 16,-5-2 1-16,-4 6 0 15,-2-1 3-15,-3 4-1 16,-2 1 2-16,0 2-3 0,-4 1-3 16,1 4 2-16,-5 1-3 15,-4 2 2-15,-3 1-1 16,-7 6 0-16,-5 0-1 16,-12 7-33-16,-18 11 18 15,-17 9 7-15,-18 10-8 0,-17 12-1 16,-17 8-5-16,-10 14-3 15,-8 8 5-15,-4 5-6 16,-6-1-97-16</inkml:trace>
  <inkml:trace contextRef="#ctx0" brushRef="#br0" timeOffset="7844.2854">12447 7516 267 0,'-5'0'23'15,"1"0"-9"-15,1 0-5 16,3 0 1-16,-2-2-3 16,2-1 4-16,-2-1-1 15,2 1-3-15,0 0-2 0,0-1 0 16,0-2 0-16,4-1 6 16,6 0 7-16,5-2-8 15,1-2-3-15,6 1-3 16,0-1-1-16,-3 0 0 15,-1 3 1-15,-2-2 1 16,-3 5-1-16,-3 0-2 16,-3 1-2-16,-2 1 2 0,-3 3-1 15,-2 0-1-15,0 0-11 16,0 0-34-16,0 3 5 16,-7 3-33-16,2-3-68 15</inkml:trace>
  <inkml:trace contextRef="#ctx0" brushRef="#br0" timeOffset="9157.0014">12034 8189 221 0,'16'-13'25'0,"1"1"13"16,-2 1-17-16,4-2 1 16,-4 6-14-16,2 0-4 0,-5 2-3 15,-2-1 0-15,-1 5 0 16,-6-1 0-16,0 0 0 15,-3 2 0-15,0 0 1 16,0 0 1-16,-3 0-3 0,-4 0 0 16,-6 4 1-16,-1 1-1 15,-1 4 2-15,1-2-2 16,0 2 1-16,3 0 2 16,0 0-2-16,1 0 0 15,2 0-1-15,1-3 1 0,2 2-1 16,3-5 1-16,-1-1-1 15,3 0-1-15,0-2 0 16,8 0 7-16,9-2 10 16,2-7 1-16,8-1-10 15,0-5-2-15,4 0-1 16,-4 0 1-16,-2 2-2 0,-6 3 1 16,-2 1-1-16,-7 6-3 15,-4 1 1-15,-5 2-4 16,-1 2-6-16,-5 12-18 15,-9 4 5-15,-6 3-17 16,-2 0-62-16,-5-1-118 0</inkml:trace>
  <inkml:trace contextRef="#ctx0" brushRef="#br0" timeOffset="9766.4368">11938 8058 200 0,'-8'0'16'0,"2"0"-5"0,3 0-2 16,1 0 4-16,2 0-5 15,-2 0-1-15,2 0 4 16,0 0-5-16,0 0-5 16,0 0-2-16,0 0-12 0,0 0-29 15,2 0 29 1,2 0-2-16,3 0-4 0,2 0 5 15,2 0 14-15,1-5-7 16</inkml:trace>
  <inkml:trace contextRef="#ctx0" brushRef="#br0" timeOffset="9922.6824">12250 8039 411 0,'2'11'12'0,"-2"-10"-26"16,0-1-203-16</inkml:trace>
  <inkml:trace contextRef="#ctx0" brushRef="#br0" timeOffset="13344.9539">14573 8153 140 0,'-3'0'79'16,"-1"0"-54"-16,1 0 9 15,1-3-11-15,-2-1-10 16,3 2-2-16,-1-2-1 0,-1 4 4 16,1-4 2-16,2 4-4 15,0 0-2-15,0-1 5 16,0 1-4-16,0-2 1 16,0-1 1-16,0-1-3 15,8-3 0-15,5-4-2 16,2-5 0-16,11-5 3 0,4-4 5 15,7-1 1-15,2-5-4 16,-1 2-7-16,-1 2-2 16,2 4-3-16,-9 8-1 15,-7 0 0-15,-2 10-1 16,-7 5-23-16,-9 0-35 16,-5 10-55-16,-25 3-86 0</inkml:trace>
  <inkml:trace contextRef="#ctx0" brushRef="#br0" timeOffset="15435.3661">15364 10902 315 0,'3'0'45'16,"6"0"-31"-16,6-2-14 15,4 0 1-15,4 0 0 0,8 0-1 16,3 2 0-16,6 0 1 16,1 0-1-16,3 0 0 15,4 0 1-15,4 0-1 16,6 0 0-16,3 0 1 16,8-3 0-16,5-2 1 15,7-2 3-15,3-3-2 0,4 2 0 16,5-1 2-16,4-2 1 15,4 2-3-15,5 1 0 16,0-2-3-16,1 4 2 16,5 2 1-16,-6 0-2 15,2 3-1-15,-1-1 2 0,0-1-4 16,-4 3 4-16,-2-1 0 16,-3-1 4-16,-4 0 0 15,-5-1 4-15,-4-1-3 16,-7 2 1-16,-10-2 5 15,-4 3 1-15,-10 1-5 0,-7 0-2 16,-10 0-5 0,-8 7-2-16,-9 11-1 0,-15 1-38 15,-15-6-74-15</inkml:trace>
  <inkml:trace contextRef="#ctx0" brushRef="#br0" timeOffset="16857.1331">10774 11998 260 0,'0'-7'11'0,"-2"-1"0"16,2-2-9-16,0 3 2 0,0 2-2 15,0 2 0-15,0 1 3 16,0 0 0-16,0 1 5 15,0 1-9-15,0 0-3 16,0 0 2-16,0 3 0 16,0 1 0-16,4 1-2 0,4-2-2 15,5-1 2-15,1-2-4 16,6 0 20-16,1 0-1 16,5-2 2-16,1-2-5 15,0-4-2-15,1 3 0 16,1-3 1-16,2 3 4 15,-2-1-1-15,-2 0 0 16,-3-2 0-16,-2 4-3 0,-2-2 0 16,-6 1 0-16,-4 3-3 15,-4 0 0-15,-2 0-4 16,-2 2 0-16,-2 0-2 16,0 0 1-16,-12 0-2 0,-7 6 1 15,-3 1-7-15,0 3 5 16,-4 2 2-16,1-3 0 15,3 3 3-15,0-4-1 16,7 1-2-16,0 0 0 16,3-2 0-16,1-2-5 15,6-2-13-15,1 1-7 0,0-2 3 16,4 1 1-16,0-3-8 16,10 0-2-16,-2 0-8 15,1-5-19-15</inkml:trace>
  <inkml:trace contextRef="#ctx0" brushRef="#br0" timeOffset="19263.2089">21136 11964 206 0,'0'0'108'0,"0"0"-83"0,4-3-16 16,7 0-6-16,3-1 7 16,8 1-8-16,3-1 1 15,2 0 2-15,6 2-4 16,2 1-1-16,6-1-1 15,6-1 1-15,1 1-1 16,5-2-3-16,4 1 7 0,4-1-14 16,2-2 22-16,3 0-10 15,-1-1 3-15,1 1 0 16,1-1 5-16,-6 2 0 16,0-1-1-16,-7 3-6 0,-2 1 0 15,-9 2-1-15,-6 0-1 16,-10 8-7-16,-10 1-30 15,-12 1-99-15</inkml:trace>
  <inkml:trace contextRef="#ctx0" brushRef="#br0" timeOffset="23153.6546">18222 7582 28 0,'-1'-7'51'16,"1"2"-15"-16,-2-2-2 16,-1 0-2-16,0-2-3 15,1 1 2-15,0 1-5 0,1 0-9 16,-1 4-10-16,0-3-1 15,2 1-3-15,-2 1-2 16,2 3 2-16,0-1 2 16,0 0-4-16,2 1 2 15,7-3 0-15,4-2 2 0,1 3 7 16,4-3 9-16,4 1-7 16,2 0-4-16,3 1-6 15,6 2-2-15,2 0-4 16,6 1 2-16,1-1 2 15,6 2-2-15,-1-2-2 16,8 2 5-16,-1 0-2 0,2 0 0 16,0 0-1-16,5 0 2 15,-1 2-1-15,2 1 1 16,1 3 0-16,6-1 0 16,-1 1-1-16,0-3 3 0,4 2-1 15,0 1-1-15,1 0-1 16,3-1 1-16,-2 0-2 15,1 0 2-15,-1-1-2 16,1 1 1-16,-3-1 0 16,0-1-1-16,-1-1 3 0,2 2-1 15,-3-1 0-15,-1-1-1 16,-1 0-1-16,-1 2 1 16,-5-2 1-16,4-1-2 15,-11 1 0-15,1 0 5 16,-4-2-3-16,0 1 1 15,-5 1 1-15,0 0-3 0,-3-2 0 16,-3 2 0-16,-4-2 0 16,-3 0 0-16,-5 0 1 15,-2 0 5-15,-5 0 4 16,-1 0-4-16,-3-2-5 16,-4 2-1-16,-2 0 0 0,-2 0-2 15,-2 0 0-15,1 0-1 16,-4 5-8-16,0 3-10 15,-5 2-13-15,0-1-19 16,-5-7-63-16</inkml:trace>
  <inkml:trace contextRef="#ctx0" brushRef="#br0" timeOffset="24591.535">21368 7538 273 0,'-3'0'19'0,"1"0"19"16,2 0-11-16,0 0-7 15,0 0-4-15,0 0-1 16,0 0-7-16,0 0-5 0,0 0-6 16,0 0 6-16,0 0-7 15,0 0 3-15,0 0 1 16,0 1-2-16,0 1 2 15,0 0 0-15,0 0 6 16,0-2-11-16,0 4 5 16,5-2 2-16,4 1-3 0,0 0 7 15,2 1-6-15,3 1 2 16,1 0-3-16,-1-2-40 16,-3-3-62-16,-2-10-87 15</inkml:trace>
  <inkml:trace contextRef="#ctx0" brushRef="#br0" timeOffset="26107.1539">14031 7939 66 0,'-4'0'9'0,"0"0"-7"0,1 0-1 16,-1 0-2-16,3 0-13 15,-4 0-33-15</inkml:trace>
  <inkml:trace contextRef="#ctx0" brushRef="#br0" timeOffset="27888.2321">13962 7932 58 0,'-10'-2'38'0,"0"0"-15"16,0 1-4-16,1-1-5 0,4 1-1 15,0-2-1-15,0 2 1 16,0-1 1-16,3 0 11 16,1 0 14-16,1 2-12 15,0 0-12-15,0 0-9 16,0 0-7-16,0 0-4 15,0 0 0-15,0 0 3 0,0 0 3 16,0 0-3-16,8 0 4 16,-2 4 7-16,1-1-3 15,0 1 3-15,3-1-2 16,-1 1 1-16,-2 0-2 0,3 5-4 16,2-4 1-16,0 2-2 15,-1 2 0-15,1 0 0 16,2-1-1-16,3-1 0 15,3 1 1-15,-1-2-2 16,5 0 2-16,3 1 0 16,0 1-1-16,0-1 1 0,2-3-1 15,-2 2 1-15,0 2-1 16,-1-4 0-16,-1 2 0 16,0-2 0-16,-1-3 2 15,-3 1-2-15,2 0 0 16,-2-2 0-16,-2 0 1 0,3 0 4 15,1 0-2-15,-2 0 0 16,3-4 1-16,-1 1-4 16,-4-1 2-16,3 3-2 15,-2-3 1-15,-1 1-1 16,-2-1 0-16,0 0 2 0,0 1-2 16,-2-1 1-16,-1 1-1 15,-3-1 0-15,0 1 0 16,-4-1 0-16,0-2 1 15,-1 3-1-15,-1-1 1 16,0 3-1-16,-3-2 1 0,1 1 0 16,-1-2 0-16,0 2 0 15,0 1 2-15,-1-4 1 16,3 1 0-16,-2 0-2 16,2-1-2-16,-2-1 1 15,3-1-1-15,-2 0 1 16,3-2-1-16,-3-3 1 0,4 6-1 15,1-4 0-15,-3 0 0 16,-1 2 0-16,-1-1 2 16,1-2-1-16,-1 3 4 15,1-3-2-15,2 0 1 16,-1 1-1-16,0-2-2 0,2 3 0 16,0-3-2-16,1 3 2 15,-1-2-1-15,-2 0 2 16,2 1-2-16,-3-4 4 15,0 5 1-15,0-4-1 16,1 1-1-16,0-1 1 0,0-1-2 16,-1-2 0-16,4-2 1 15,-1 2-2-15,0-3 0 16,-2 1 1-16,2-2 0 16,-1 0-4-16,-1 1 4 15,-1-3-4-15,1 1 4 16,-3 1-2-16,-1 0 0 0,-1 1 0 15,0-2 0-15,0-1 0 16,0 2 1-16,-1-3-2 16,-3 0 1-16,-1-4 1 15,0 3-1-15,-2-7 2 0,2 2-1 16,0 1-1-16,-2-1 1 16,2-3-1-16,-3 2-1 15,3 0-2-15,-2-3-10 16,2 3 13-16,-2-2 2 15,0 2-2-15,4-3 1 16,1 1-1-16,-1 0 2 0,1 0-2 16,2 2 0-16,-2 0 1 15,0 1-1-15,-1 0 0 16,1 1 0-16,-3-1 0 16,-1 0 0-16,1-1-1 15,-1-2-1-15,1-3 1 0,0 2 2 16,-2 2 2-16,1-1-3 15,-1 2-1-15,0 1-4 16,-3 6 3-16,-2-2 1 16,3 2 2-16,-1 1-3 15,-3 2 5-15,1 1-4 0,-1 1-1 16,0 0-1-16,-2 2 4 16,2-1-2-16,-4 0-1 15,1 3 1-15,-2-2 1 16,1 3 0-16,-2 3-2 15,-4-1-2-15,0 5 3 0,-2 1-7 16,-2 3-2-16,0 1 6 16,-1 1 2-16,0 0 2 15,1 1 1-15,-2 11-4 16,1 0-3-16,-4 6-6 16,-3 3-4-16,2 0 12 15,5 4-9-15,-3 0 12 0,2 2 0 16,7 1 2-16,-4 1 0 15,1 2 0-15,2 1-1 16,2 1 1-16,-1 5-1 16,3 1 1-16,2 1-1 15,2-2 0-15,1 4 0 0,4-3 0 16,0 4 0-16,1-3 0 16,4 3 0-16,-3 0 1 15,5 2-1-15,-1-4-1 16,4-2 0-16,0 0 2 15,0-2-1-15,0 0 0 0,0-4 0 16,4 1 0-16,2 0 2 16,-1 2-2-16,2-2 2 15,0 2-2-15,3-3 0 16,-3 1 2-16,0 0 3 0,0 0-3 16,-2-2 0-16,-3 0 0 15,-2 6-1-15,0-4 2 16,0 5 1-16,0-2-1 15,0 2-1-15,0-3-1 16,0 0 0-16,6-2-1 16,-1 0-1-16,4-2 3 0,-1 0-1 15,0 1-1-15,-1 2 0 16,2 2 0-16,-2-1 0 16,-1 1-1-16,-2 5-5 15,1-4-12-15,-3 1-10 16,-1 1-21-16,3-8-53 0,-2-7-75 15</inkml:trace>
  <inkml:trace contextRef="#ctx0" brushRef="#br0" timeOffset="29559.9798">16231 8806 301 0,'0'0'-19'16,"0"0"26"-16,0 0-15 0,0 0 3 16,7 0 5-16,2 0 5 15,2 2 12-15,4 0 3 16,9-1-6-16,7 3-8 16,3 1-4-16,13 2-1 15,4 1 0-15,8 2 0 16,9-1 0-16,3 0-1 15,4 2 1-15,6-3-2 0,2 2 3 16,9-3-1-16,5-2-1 16,3-2-1-16,8-3 0 15,5 0 1-15,4 0 1 16,0 0-1-16,3-3 1 16,-1-4-2-16,-2 0 3 0,-2-2-1 15,2 2 0-15,-5 0 0 16,-3 0 1-16,-9-1 3 15,-3 5 1-15,-14 1-5 16,-5 2-3-16,-12 0-4 16,-10 3-8-16,-12 10-6 0,-15 5-39 15,-20-4-67-15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3-06T07:29:23.11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16619 5170 332 0,'-6'-6'-19'16,"-1"-2"50"-16,-2 1-20 16,7 4 2-16,-3-1-4 15,3 1-5-15,2-1 0 16,0 1 0-16,0 2-7 0,0 1 2 15,0 0-3-15,6 0-2 16,1 0 5-16,0 0 0 16,2 4 1-16,-2 2-1 15,0-1 1-15,2 1 0 16,2 0 0-16,1-3 0 0,5 6 1 16,2-6-9-16,6 2 6 15,3-1 3-15,2 0 1 16,2 2 4-16,2 0-4 15,0-1-1-15,0 2-1 16,5-1 0-16,-3 1-9 16,1-4-1-16,4 0 22 0,4-3-7 15,5 0 0-15,6 0-4 16,3-8-1-16,1-2 1 16,1 3 0-16,2-3 3 15,-1-2 1-15,3 3 3 16,-2 0 3-16,3-1 2 0,5 0-6 15,2 1-3-15,2 0-1 16,4-1-1-16,6-2-2 16,1 0 1-16,0-1 0 15,2 1-1-15,-3-1 1 16,-2 5-1-16,-3-1 1 0,1 4 1 16,-3 1-2-16,0 4 1 15,1 0-1-15,0 0 0 16,-6 0-4-16,0 9-14 15,-12-2-2-15,-4 2-14 16,-10-3-62-16,-13-6-75 0</inkml:trace>
  <inkml:trace contextRef="#ctx0" brushRef="#br0" timeOffset="4780.9199">16197 7998 320 0,'-4'0'10'15,"-1"0"-2"-15,5 0-3 16,0-2-1-16,0 1-8 0,0 1 3 16,0-5 6-16,0 4-2 15,3-2-2-15,1 0 2 16,1-2-2-16,6 1 2 15,0-4 3-15,8-5 4 16,5-5 2-16,10-7 4 16,9-3 4-16,7-8 0 0,9-6 0 15,6 1-9-15,6-4 1 16,-5-2-5-16,0 5 0 16,-1-1-3-16,-8 4-4 15,-2 3 2-15,-8 6-1 16,-6 5-1-16,-2 3 0 0,-12 5 0 15,-6 6-2 1,-6 2-22-16,-8 5-3 0,-2 1-11 16,-5-1-18-16,0-1-36 15,0-4-65-15</inkml:trace>
  <inkml:trace contextRef="#ctx0" brushRef="#br0" timeOffset="5187.1268">16875 7309 350 0,'0'0'28'16,"0"-3"-5"-16,0-1-23 15,14-3 1-15,5 0 1 16,6 0 0-16,6-2-1 16,3 0 0-16,-2 0 0 15,2 0-1-15,-4 2 0 16,-3 0 0-16,-5 1 1 0,-4 3-2 16,-5-1 1-16,-3 3 0 15,-3 1-1-15,-2 0 1 16,0 0 0-16,0 0 1 15,-1 10 1-15,-3 6 2 16,1 8 7-16,-2 6 2 0,0 9-4 16,0 6 0-16,-2 6-7 15,-1 3-1-15,3 1-1 16,0-3-38-16,0-7-51 16,0-13-55-16</inkml:trace>
  <inkml:trace contextRef="#ctx0" brushRef="#br0" timeOffset="6327.6722">17585 7288 142 0,'-4'0'64'16,"1"0"-22"-16,1-5 19 0,0-3-30 16,1 3-14-16,-1-6-9 15,2-1-1-15,-3 0-4 16,3-8 0-16,-3 0 0 16,-1 0 1-16,-1-3 4 0,0 2 2 15,-2-1-3-15,-3 4 1 16,1 3-5-16,-1 0 0 15,-2 5-2-15,0 2-1 16,-4 6-3-16,-3 2-7 16,-2 0 7-16,0 8 3 0,-2 8 0 15,3 7 0-15,2 6 0 16,4 3-2-16,3 5 2 16,5 4-1-16,3-1 0 15,3-3 1-15,0-1-1 0,6-8 0 16,6-5 0-1,2-5-2-15,6-5 1 16,-2-6 1-16,3-7-6 0,1 0-23 16,-2-4 5-16,-1-8 12 15,-2-2 3-15,-2-6 14 16,-1-2-1-16,-4 5 2 0,-1-3 4 16,-1 1 20-16,-3 3-17 15,-2 3 13-15,1 4 0 16,-4 3-11-16,0 3-3 15,2 3-6-15,1 0-3 16,4 0-5-16,1 3 0 0,4 7 2 16,7-2 2-1,0 3-1-15,2-2 0 0,7 0-8 16,-5-4-8-16,0-3-1 16,0-2-9-16,-3 0-3 15,-4-9-14-15,1-3-21 16,-5-6 29-16,-4-2 12 15,-3-5 15-15,-5-3 9 0,0-3 2 16,0-2 19-16,-3-1 31 16,-5 1 16-16,-1 0-26 15,0 1-20-15,0 1-8 0,2 5-10 16,0 2 3-16,3 5-3 16,1 2-2-16,-1 7 13 15,2 5-11-15,1 2-5 16,1 3-11-16,0 6-23 15,0 10 29-15,7 7 1 16,3 10 6-16,5 6 0 0,1 5-4 16,4 3 4-16,-1-3-2 15,3-1 1-15,0-7-1 16,1-6 0-16,-2-8-5 16,1-8-13-16,-2-9-20 15,-4-5-67-15,-3-9-90 0</inkml:trace>
  <inkml:trace contextRef="#ctx0" brushRef="#br0" timeOffset="6718.2762">17753 7083 396 0,'-10'0'20'0,"4"0"8"15,6-4-17-15,0-5-10 16,13-3-11-16,5-3 10 0,9-2-7 16,2-5-8-16,3-1-13 15,-1 0-14-15,-1 3 9 16,-5-1 0-16,-5 1 13 16,-6 2-1-16,-3 4 36 15,-4-2-7-15,-4 3 25 0,-1-1 8 16,-2 3-8-16,0 1-8 15,0 3-7-15,0 2-1 16,0 4-6-16,0 1-4 16,4 0-6-16,3 8-6 15,6 11 2-15,5 10 2 0,3 8 3 16,4 8-1-16,2 7 0 16,0 1-1-16,-3 1 1 15,-2-4-47-15,-5-8-1 16,-7-11-63-16,-3-14-87 15</inkml:trace>
  <inkml:trace contextRef="#ctx0" brushRef="#br0" timeOffset="7155.7359">17933 7111 427 0,'-4'0'12'0,"1"-3"1"16,3-8-8-16,5 0-14 0,12-3 10 15,6-5-2-15,5-1-6 16,7-5-13-16,1 2-19 16,0 1 34-16,-2 6-23 15,-4 5-16-15,-5 6 15 16,-4 5 0-16,-4 9 6 15,0 11 0-15,-5 5 27 16,-2 3-3-16,0-1 1 0,-5-2-1 16,0-4 0-16,-3-4-1 15,0-7 4-15,-2-3 6 16,0-5 36-16,0-2 31 16,-2 0-22-16,-3-13-14 0,-2-1-12 15,-1-9-6-15,1-4-10 16,2-3-7-16,5-4-5 15,0 0-6-15,0 2-22 16,10 3 6-16,7 4-17 16,6 6-31-16,-2 5-37 0,6 3 29 15</inkml:trace>
  <inkml:trace contextRef="#ctx0" brushRef="#br0" timeOffset="7640.0832">18587 6929 146 0,'5'4'46'0,"2"1"-30"15,-5-5 0-15,-2 0 0 16,2 0 3-16,1-2-7 16,-1-5-1-16,1-5-8 0,-3 1-1 15,0-1-1-15,0-3-2 16,0 4-3-16,-8 1-6 15,-3 3 18-15,-2 3-2 16,1 4-3-16,-1 0 8 16,2 9-2-16,-2 7-7 0,-1 6-2 15,2 2 0-15,-3 5 0 16,5 2 1-16,3-5-19 16,2-1-3-16,5-7-7 15,0-2 6-15,0-7 8 16,3-2 0-16,4-5 2 15,0-2-14-15,0 0 19 0,-1-5-4 16,1-3 1-16,0-4 8 16,-2-1 22-16,-3-1 10 15,0-2 11-15,1 4-15 16,-3-1 11-16,3 3-15 0,-1 0 5 16,0 7 5-16,-1 1-23 15,1 2-11-15,0 0-25 16,1 4 12-16,2 5 1 15,-1 0 15-15,1 1-16 16,5-1-15-16,2-5-27 16,1-4-4-16,1 0-80 0</inkml:trace>
  <inkml:trace contextRef="#ctx0" brushRef="#br0" timeOffset="8108.8028">18721 6796 185 0,'-7'-4'90'16,"-2"1"-55"-16,2 2-13 0,3 1-9 16,1 0-2-16,-1 8-10 15,4 6-3-15,0 4 0 16,0 1 0-16,2 2 1 15,5-1-11-15,2-4 0 16,4-3 0-16,-1-4-7 0,3-7-4 16,-1-2-20-16,3 0 42 15,-5-15-10-15,-2 1-17 16,2-7 0-16,-9-3 8 16,1 1 16-16,-4-5 21 0,0-1 14 15,-4 2 19-15,-5-3 16 16,1 1-26-16,0 0-15 15,-1 0-4-15,2 2-12 16,-1 6-2-16,3 4 19 16,3 9-5-16,0 3-8 15,2 5-8-15,0 4-9 16,9 12-2-16,4 8 6 0,3 6 0 16,4 6 1-16,-3 1-1 15,5 2-12-15,-2-6-24 16,-4-3-20-16,-3-9-45 15,-8-7-46-15</inkml:trace>
  <inkml:trace contextRef="#ctx0" brushRef="#br0" timeOffset="8280.6652">18626 6768 466 0,'0'-1'19'0,"6"-12"-18"16,14-1-7-16,10-4-18 16,6-4-26-16,3-7-74 15,-3-7-132-15</inkml:trace>
  <inkml:trace contextRef="#ctx0" brushRef="#br0" timeOffset="9186.8553">14817 7789 283 0,'-3'0'23'0,"-2"0"-1"16,3 0-11-16,0-5-4 15,-1-4-8-15,1-3-5 16,2-6 7-16,0-2 6 15,0-7-6-15,7-5 4 16,7-3 5-16,9-5 4 0,4-2 3 16,6-5-7-16,6-1-5 15,5-2-1-15,2-2 2 16,3 2 1-16,0 2 0 16,2 3 2-16,0 4-2 15,0 4-3-15,0 5-2 16,-1 5-1-16,-3 4-1 0,-5 3 0 15,2 2 1-15,-5 0-5 16,-1 1-1-16,-2-1 5 16,-2 0 0-16,0 2 0 15,-1-2 0-15,-5 6 0 0,-5 1-22 16,-5 2-12-16,-11 2-35 16,-7 0-63-16</inkml:trace>
  <inkml:trace contextRef="#ctx0" brushRef="#br0" timeOffset="9499.3312">15509 6861 388 0,'0'0'17'0,"0"-1"-2"15,12-6-23-15,12-4 15 16,7 0-4-16,6-2-3 16,4-1 0-16,6 6 1 0,-4 4-2 15,-1 4 1-15,-8 0-1 16,-5 12-2-16,-7 8 3 16,-5 3-2-16,-7 6 2 15,-5-1-1-15,-3 4-4 16,1-3-20-16,-3-4-5 15,0-5-12-15,5-8-16 16,2-10 16-16,5-2-13 0,1-9-27 16</inkml:trace>
  <inkml:trace contextRef="#ctx0" brushRef="#br0" timeOffset="9749.2993">16001 6642 243 0,'-6'-16'136'0,"-1"0"-101"16,4 6 8-16,3 4-20 16,0 4-14-16,0 2-6 0,1 0-7 15,8 5 1-15,8 8 3 16,0 11-1-16,1 2 2 16,1 4-1-16,-4 2-2 15,0 0-11-15,1-1-4 16,-3-5-6-16,-1-4-16 15,1-8-26-15,-4-8-32 0,-4-6-45 16</inkml:trace>
  <inkml:trace contextRef="#ctx0" brushRef="#br0" timeOffset="9952.4598">15913 6876 396 0,'-2'0'19'16,"2"-15"16"-16,0 0-25 0,14-2-8 15,8-6-1-15,5 0 2 16,6-2-4-16,2 0-18 16,1 2-17-16,-2 7-11 15,-3 3-32-15,-8 6-15 16,-3 5-6-16</inkml:trace>
  <inkml:trace contextRef="#ctx0" brushRef="#br0" timeOffset="10280.5241">16225 6706 66 0,'0'3'58'15,"0"-3"21"-15,0 0-23 16,0 0-27-16,0 0 13 0,0 0 0 16,-1 0-10-16,-1-3-17 15,2 1-7-15,0 1-6 16,0 1-10-16,3 0 8 15,10 0-6-15,2 0 0 16,0 7-5-16,4 4-17 0,-2 1-11 16,0-1-11-16,-7-1 7 15,0-2 19-15,-7-5 18 16,-3 0 6-16,0-3 23 16,-10 0 49-16,2 0-18 15,-4 0-25-15,-2-6 4 16,2-3 15-16,4-2-15 0,3-3-19 15,3-2-15-15,2-2-1 16,2 0-14-16,11 1-10 16,3-3-29-16,1-1-44 15,-4 0-84-15</inkml:trace>
  <inkml:trace contextRef="#ctx0" brushRef="#br0" timeOffset="10936.7161">16574 6592 236 0,'0'0'37'0,"0"-8"17"16,0 0-21-16,0-1-5 16,0 1-19-16,0 1-2 0,0 1-3 15,0 0-2-15,-2 4 0 16,-7-1-4-16,0 2-4 15,-2 1-6-15,-3 0 13 16,3 6 0-16,0 7-1 16,4 2-2-16,0 6 0 15,1 2 1-15,4 3 0 0,1-4 0 16,1 2 1-16,0-5-2 16,0-5-1-16,1-3 1 15,5-4-2-15,-2-3-2 16,3-4 0-16,0 0 3 15,2-10 5-15,0-4-10 0,2-4-13 16,-3-5-6-16,-2-2-2 16,-2 2 29-16,0 3 25 15,-4 2 26-15,0 2-19 16,0 6-8-16,0 5 5 16,0 4-5-16,0 1-10 15,0 0-14-15,0 0-6 16,3 8 4-16,2 2 2 0,4 4 1 15,1-2-1-15,0 0-3 16,2-2-9-16,1-2 2 16,-2-3 3-16,-1-5 0 15,5 0 5-15,-4 0 0 0,2-1 1 16,-3-9 0-16,1 0 1 16,-5-1 1-16,-1-3 2 15,-3-1-2-15,-2 0 3 16,0 0 3-16,0-1-3 15,0 5 0-15,-2 3 5 0,0 2 1 16,2 5-1-16,0 1-6 16,7 0-9-16,5 8 2 15,5 7 2-15,2 4-1 16,1-3-4-16,0 4-17 16,-2-6-22-16,-7-8-51 15,-4-6-56-15</inkml:trace>
  <inkml:trace contextRef="#ctx0" brushRef="#br0" timeOffset="11092.953">16631 6300 493 0,'-17'-9'-16'0,"4"-4"20"15,2 6-3-15,8 4-24 16,-2-3-121-16,5-3-116 15</inkml:trace>
  <inkml:trace contextRef="#ctx0" brushRef="#br0" timeOffset="11233.5795">16706 6241 388 0,'12'9'60'16,"-2"1"-63"-16,8 7 14 15,9 8 7-15,11 8-9 16,1 12-6-16,8 10 0 15,-2-1-5-15,-8-5-86 16</inkml:trace>
  <inkml:trace contextRef="#ctx0" brushRef="#br0" timeOffset="19014.6966">27280 8571 481 0,'-13'1'-7'15,"-1"-1"9"-15,-5 4-6 16,0 8-12-16,-4 6 3 16,-4 7 4-16,1 4 2 15,-6 3 6-15,3 5-1 16,-1 3 2-16,3 1 1 16,4 5-1-16,3 2 0 0,6 4-1 15,6 7 1-15,8 3-1 16,4 1 3-16,19 7 6 15,9-2-1-15,10-3-2 16,6-7-2-16,5-4-2 0,-1-9-8 16,3-12-8-16,-1-11 4 15,-2-11 0-15,-2-11 12 16,1-4 5-16,-1-18-2 16,2-8 3-16,-5-9-1 15,-1-7-5-15,-1-4 5 0,-7-9 4 16,-6-3 2-16,-10-2 2 15,-8-4-3-15,-6 0-5 16,-8 0-3-16,0 0 2 16,-15 10 0-16,-7 0-2 15,-5 9 2-15,-9 4 6 16,-8 7-13-16,-10 10-2 0,-7 6-6 16,-11 15-4-16,-4 7 6 15,0 11 4-15,-2 19 6 16,5 11-3-16,10 9 0 15,7 7-18-15,10 8-17 16,11 0-30-16,9-4-66 0,11-9-64 16</inkml:trace>
  <inkml:trace contextRef="#ctx0" brushRef="#br0" timeOffset="19608.4166">27263 9646 321 0,'-7'0'33'16,"0"0"-24"-16,2 0-6 15,-3 0 7-15,3 0 3 16,-2 5-8-16,-2 7-3 16,-4 5-2-16,-4 3 0 0,-3 5 0 15,-6 8 0-15,-6 6 1 16,-2 8-1-16,-7 8 0 16,-3 8 0-16,-2 4 4 15,-4 9 3-15,-3-2 0 16,0 5 1-16,-3-2 0 15,-1-1 2-15,-1 1 0 16,-1-7 3-16,3 1-3 0,1-3 2 16,1-3-2-16,1-3-3 15,7-10-3-15,1 1-1 16,4-9 1-16,3-3-1 16,4-9-1-16,2-2 0 15,2-1-3-15,1-8-5 0,2 2-26 16,1-6-19-16,-2-3-41 15,-1-3-60-15</inkml:trace>
  <inkml:trace contextRef="#ctx0" brushRef="#br0" timeOffset="19905.2699">25687 11201 385 0,'-7'-7'45'0,"2"0"-17"15,-2 1-15-15,6 3 0 16,-1 1-10-16,2 2-1 16,0 0-1-16,0 17-6 15,2 8-6-15,6 6 10 16,2 7 5-16,0 1 0 16,4 0-2-16,-2-5 0 0,3-9 0 15,-1-5-2-15,2-9 13 16,7-7 12-16,6-4-8 15,3-10-7-15,10-8 7 16,4-6-14-16,6-10-3 0,1-2-2 16,-2 0-18-1,0 4-25-15,-10 2-40 0,-7-1-128 16</inkml:trace>
  <inkml:trace contextRef="#ctx0" brushRef="#br0" timeOffset="20623.958">27594 9580 486 0,'-7'-18'6'0,"0"-1"2"16,1 8-3-16,4 4 6 0,2 4-5 16,0 3-5-16,5 8-10 15,10 8-3-15,7 9 12 16,8 12 0-16,6 6 1 16,3 13-1-16,7 8 1 15,5 7-1-15,5 10 1 0,2 2-1 16,5 5 0-16,1-1 1 15,4-3-1-15,5-7 0 16,-4-6 0-16,3-9 2 16,0-8 8-16,-5-5 0 15,-5-5-3-15,-8-8-1 16,-6-1 1-16,-7-6 1 0,-2-2-2 16,-10-2-2-16,-3-5-3 15,-4 0 1-15,-2-2-2 16,-6 0-1-16,-6 0-22 15,-3-4-12-15,-5 0-31 0,-12-8-90 16</inkml:trace>
  <inkml:trace contextRef="#ctx0" brushRef="#br0" timeOffset="20998.9277">28375 11091 426 0,'0'5'151'0,"0"-5"-119"16,0 0-28-16,8 2-7 15,4 3-10-15,10 6 10 16,6 0 4-16,13 3-1 0,12 2 0 15,2 0 2-15,6-2-1 16,4-5-1-16,1-2-3 16,-3-7 3-16,-2 0 2 15,-5-3-1-15,-6-10 0 16,-5-3 4-16,-7 0 5 16,-6-4 5-16,-8 1 9 15,-4-2 0-15,-3-6-5 0,-6-2-7 16,0-1-8-16,-4-6-2 15,-2 1-19-15,0-1-35 16,1-3-37-16,-6-3-150 16</inkml:trace>
  <inkml:trace contextRef="#ctx0" brushRef="#br0" timeOffset="23076.9136">25347 11829 452 0,'-8'-14'8'0,"-4"0"1"16,4 3-4-16,1 3 3 15,-2 4-3-15,-2 4-6 16,-2 0-2-16,-3 7-10 15,-3 11 1-15,-8 3-6 0,-2 8 2 16,-5 4-1-16,1 5 6 16,-1 4 8-16,4 6 3 15,5 2 1-15,3 4-1 16,2 7 2-16,9 0 4 16,4 3-1-16,6-2-2 0,1 1-2 15,6-5-2-15,15-6 0 16,7-6 2-16,8-4-4 15,10-10 2-15,5-13 7 16,13-8-17-16,3-11-11 16,3-2 3-16,0-18-21 15,-3-8 13-15,-10-6 32 0,-4-7 15 16,-7-7 12-16,-11-6 3 16,-7-4-1-16,-8-7-5 15,-8-1-10-15,-9-5 0 16,-3 2 0-16,-1 2-3 15,-20 5-3-15,-5 2-8 0,-10 9 8 16,-11 7-10 0,-7 9-2-16,-7 9-4 0,-5 12 2 15,-4 11-1-15,7 3 3 16,1 23-3-16,7 9-12 16,7 14-2-16,10 8-30 0,13 8-17 15,9-2-66-15,11 0-141 16</inkml:trace>
  <inkml:trace contextRef="#ctx0" brushRef="#br0" timeOffset="23998.7435">29201 11544 419 0,'0'-9'19'16,"0"-2"7"-16,-7 2-13 0,2 6-5 16,-5 1-4-16,1 1-4 15,-5 1-1-15,-2 0-4 16,-6 3 3-16,-4 7 2 15,-5 7 1-15,-1 3-2 16,-3 3 2-16,-2 5-1 0,2 6 0 16,1 7 3-16,6 6 2 15,6 4 0-15,3 4 4 16,6 6-6-16,9 4-3 16,4-1 1-16,0-1 1 15,12 1-1-15,3-3-3 16,9-2-7-16,5-5-5 0,3-6 2 15,9-6 5-15,4-6-13 16,5-7 3-16,4-11 5 16,2-8-5-16,1-10 20 15,-3-1-2-15,-4-17-2 16,-3-8 4-16,-2-6 14 0,-8-6 6 16,2-7-6-16,-3-7-5 15,-4-4-6-15,-3 0 0 16,-5-5 1-16,-4 0 1 15,-3 1-3-15,-7-3 0 16,-6 3 0-16,-4-2 3 16,0 1 2-16,-16 5-1 0,-6 3-3 15,-7 5 1-15,-8 10-6 16,-12 6 1-16,-10 8-2 16,-9 9-2-16,-7 12-7 15,-8 4 0-15,0 22 2 0,1 19-4 16,-1 13-4-16,5 15-22 15,8 2-11-15,4 6-58 16,10-9-172-16</inkml:trace>
  <inkml:trace contextRef="#ctx0" brushRef="#br0" timeOffset="26076.6885">27429 8924 223 0,'-15'0'15'16,"3"0"25"-16,1-4-14 0,0-1-4 15,4 1-13-15,2 0 3 16,-1 1 4-16,4-1-2 16,-2 3-1-16,3-1-2 15,-1 2-1-15,0-2-1 16,2 2-6-16,-3 0 1 15,3 4-4-15,0 7-2 0,0 4 1 16,0 9 3-16,3 2 4 16,6 3 6-16,4 3-3 15,1-1-4-15,6-5-3 16,2-5 0-16,1-6-1 16,0-8-5-16,-1-7-24 0,-5-5-42 15,-5-15-83-15</inkml:trace>
  <inkml:trace contextRef="#ctx0" brushRef="#br0" timeOffset="26248.5615">27207 8775 443 0,'-19'-6'13'0,"3"-7"27"15,5 6-11-15,8 5-14 16,3 2-13-16,12 0-14 0,8 0-45 15,-3-2-25-15,5-12-174 16</inkml:trace>
  <inkml:trace contextRef="#ctx0" brushRef="#br0" timeOffset="27170.4349">25154 12305 73 0,'0'0'329'0,"0"0"-290"16,0 0-31-16,1 2-9 15,6 2-3-15,6 3 3 16,3 5 1-16,8 8 0 16,6 7 3-16,4 10 1 15,4 8-1-15,-1 8 1 0,2 10-1 16,-3 3-1-16,-9 0 1 15,-7-6 0-15,-3-2 1 16,-10-10-2-16,-5-9 1 16,-2-11 0-16,-5-1 0 15,-19-11 0-15,-8-10-29 16,-14-6-92-16</inkml:trace>
  <inkml:trace contextRef="#ctx0" brushRef="#br0" timeOffset="27326.6728">24927 12475 427 0,'8'-32'162'15,"-3"0"-157"-15,5 0-5 16,5 5-29-16,1 0-37 16,2 6-2-16,-4-3-61 15,-9 5-140-15</inkml:trace>
  <inkml:trace contextRef="#ctx0" brushRef="#br0" timeOffset="28451.5925">29231 12038 442 0,'0'0'18'0,"0"0"-6"15,0 0-10-15,0 0 1 0,2 0-1 16,2 0 2-16,2 0-3 16,1 0-1-16,0 0 0 15,0 3 0-15,0 6 0 16,0 5 1-16,-1-5 0 15,-1 6 0-15,-3-5-1 0,-1 2-2 16,1-6 0-16,-2 0 1 16,0-3 2-16,0-3 0 15,0 0-1-15,0 0 2 16,2-3 4-16,1-8 3 16,2-3-3-16,-2-6-5 0,3-3 1 15,-1 2-2-15,0-4 1 16,2 0 3-16,-1-2 0 15,-1 3-2-15,4 0 2 16,-4 1 4-16,0 3 4 16,2 2-1-16,-2 4-5 15,-2 2-3-15,1 5 0 0,-2 1 0 16,-2 4-2-16,1 0 0 16,1 2-2-16,-2 0-1 15,0 0 0-15,0 0 1 16,0 0 0-16,0 0-1 15,0 0-1-15,0 0 5 0,0 0-1 16,0 0-1-16,0 0 2 16,0 2-2-16,0 0 0 15,0 0 1-15,0-1-2 16,0 2 1-16,0-3 0 0,0 1 0 16,0 1 0-16,0-2 0 15,0 0-1-15,0 0 1 16,0 0 0-16,0 0 1 15,0 0-2-15,0 0-5 16,0 0-11-16,0 0-5 16,0 0 2-16,0 0 1 0,0 2 3 15,0-2 1-15,0 0 10 16,-2 0 3-16,2 2-10 16,0-2-23-16,0 0-83 15,-1-7-152-15</inkml:trace>
  <inkml:trace contextRef="#ctx0" brushRef="#br0" timeOffset="28779.7173">29072 11894 415 0,'5'7'96'16,"0"-2"-78"-16,7 3-22 16,0 2 4-16,6 6 1 15,5 8 1-15,0 0 0 0,8 6 1 16,-2 4-1-16,-1 4-2 15,1 1 0-15,0 2 0 16,-4 1-3-16,-2-2-17 16,-1-8-28-16,-7-9-110 15,-3-14 142-15,-9-9-239 0</inkml:trace>
  <inkml:trace contextRef="#ctx0" brushRef="#br0" timeOffset="29092.1712">29368 11841 473 0,'0'-5'29'16,"0"2"-8"-16,0 2-16 16,0 1-7-16,0 0-6 15,2 8-5-15,0 6 10 0,0 6 2 16,-2 0 0-16,0 6-9 15,-4-2 4-15,-6 4 0 16,2-6 1-16,-4 4 3 16,4-5 3-16,1 2-1 15,5-2 0-15,2-2 1 0,0 2 5 16,15-3 4-16,6-1 7 16,11-5 2-16,6-4 0 15,7-6-11-15,7-2-4 16,1-10-31-16,1-18-63 15,-3-11-219-15</inkml:trace>
  <inkml:trace contextRef="#ctx0" brushRef="#br0" timeOffset="30217.3424">25073 12380 53 0,'-13'-10'126'0,"-2"-3"-124"15,3 0-1-15,1-1 0 0,4 2-1 16,2-1 0-16,3-1 13 16,2 2 1-16,0-1-7 15,2 2-2-15,5-1 10 16,2 1-10-16,-2 2-4 15,-1-2 0-15,-3 4 0 0,0-4 10 16,-3 3 18-16,0-1 10 16,0 0-16-16,0 2-10 15,0 1 0-15,0 3 2 16,0 1-7-16,2 2-7 16,3 0-5-16,0 0 1 15,2 4 2-15,0 3 2 0,-2 2-2 16,0 0 1-16,-3 0-1 15,-2-3-3-15,0 2-1 16,0-3 7-16,-7-1 4 16,-3 0-4-16,-1-1-2 15,0-3-1-15,2 0 3 0,2 0 0 16,5-2 9-16,2-5-8 16,2-5-10-16,14-3-18 15,7 1-16-15,3-2-23 16,2-3-25-16,-5 1-91 15</inkml:trace>
  <inkml:trace contextRef="#ctx0" brushRef="#br0" timeOffset="31576.5728">25266 13401 209 0,'-5'5'51'16,"1"-3"-21"-16,1-1-11 16,3 1 0-16,0-2-3 0,0 0-2 15,10 0 2-15,5-9 7 16,3-3 2-16,7-7-16 16,2-5 0-16,4-1-2 15,-3 0 1-15,1 0-4 16,-3 4-1-16,-3 3-3 15,-4 4 1-15,0-1 0 0,-5 5 3 16,-1-1 0-16,-1 0 1 16,3 1-2-16,-5-1 0 15,4-1 0-15,-1 1-1 0,-2 1-1 16,-1 2-1-16,-4 3-5 16,-2 5-33-16,-4 0-39 15,-10 3-84-15</inkml:trace>
  <inkml:trace contextRef="#ctx0" brushRef="#br0" timeOffset="31842.1651">25387 13319 439 0,'0'0'44'16,"0"0"-26"-16,0 0-16 0,0 0-1 15,1 0-4-15,6 5 1 16,5 4 0-16,2 4 4 16,6 3 0-16,-2 5-1 15,5 2 5-15,-1 4-3 0,-1 5-1 16,1-1 1-16,-4-1-1 16,2 2-1-16,-3-7-1 15,1-2-19-15,3-7-12 16,-4-9-18-16,0-7-104 15</inkml:trace>
  <inkml:trace contextRef="#ctx0" brushRef="#br0" timeOffset="32029.6658">25941 13384 179 0,'15'4'370'0,"3"4"-337"15,-10 5-35-15,-3 4 1 16,4 3 1-16,4 0-7 16,-3 2-29-16,-1-4-23 0,-7-8-49 15,-2-8-168-15</inkml:trace>
  <inkml:trace contextRef="#ctx0" brushRef="#br0" timeOffset="32686.4359">25846 13251 530 0,'-5'0'-2'0,"2"-1"-45"0,3-3-156 16,0 0-52-16</inkml:trace>
  <inkml:trace contextRef="#ctx0" brushRef="#br0" timeOffset="32952.0418">26186 13376 500 0,'8'8'63'15,"-1"4"-52"-15,5 4-15 16,6 6 6-16,5 6 2 16,4 7 3-16,2-2-4 15,-2 2-3-15,0-2 2 16,-7-2-3-16,-5-8 0 0,-8-2-32 16,-7-8-29-16,-8-9-41 15,-23-4-189-15</inkml:trace>
  <inkml:trace contextRef="#ctx0" brushRef="#br0" timeOffset="33108.289">26078 13164 627 0,'14'-25'10'0,"-8"1"5"15,2 9-15-15,5 4-7 0,1 7-44 16,0-1-39-16,-4-3-29 15,-4-4-207-15</inkml:trace>
  <inkml:trace contextRef="#ctx0" brushRef="#br0" timeOffset="34686.2935">26425 12812 344 0,'2'4'44'0,"-1"3"-30"16,3 3-15-16,1 5 2 15,3 2 0-15,2 11 3 16,2-2 4-16,3 5 6 0,3-1-5 16,-3-3-5-16,-1-4 1 15,-1-6-2-15,-3-2-1 16,-3-8 1-16,-1-2-3 16,-4-2 1-16,-2-3 1 0,0 0 4 15,-3-6 19-15,-9-7-12 16,0-6-12-16,-5-6 0 15,3-6-1-15,3 1 2 16,1-4-3-16,3 4 2 16,3-1 2-16,4 5-4 0,0 2 1 15,2 3-3-15,7 5 5 16,1 3 3-16,3 3-3 16,1 3-2-16,1 3 0 15,-1 4-1-15,3 0 0 16,0 7 0-16,1 9 0 15,4 2 0-15,-5 9 3 0,7 1-1 16,-2 4 0-16,1 3 0 16,-2-3 0-16,3 1 0 15,-2-4-2-15,-1-2-17 16,0-8-13-16,0-6-16 0,-4-8-38 16,1-5-41-1,-2-5-60-15</inkml:trace>
  <inkml:trace contextRef="#ctx0" brushRef="#br0" timeOffset="35030.0666">27056 12935 462 0,'5'0'41'16,"0"2"-30"-16,2 7-16 15,2 3 4-15,7 7 3 16,6 2 0-16,-1 2-1 16,1 2-1-16,0 1-2 0,-5-4-42 15,-5-2-25-15,-11-10-94 16</inkml:trace>
  <inkml:trace contextRef="#ctx0" brushRef="#br0" timeOffset="35201.9024">26929 12798 538 0,'-3'-5'13'0,"-3"-1"-9"16,3 6-10-16,3 0-31 0,7 0-62 15,8 0-38-15,2 0 14 16</inkml:trace>
  <inkml:trace contextRef="#ctx0" brushRef="#br0" timeOffset="35467.5104">27375 12760 518 0,'0'0'43'15,"0"2"-30"-15,0 5-14 16,9 6-3-16,4 6 1 16,4 8 3-16,7 7 2 15,1 7-1-15,2 2 1 16,-3 1 0-16,-4-1-1 0,-1-4-2 16,-7-3 2-16,-5-4-12 15,-7-8-32-15,0-12-31 16,-12-12-65-16</inkml:trace>
  <inkml:trace contextRef="#ctx0" brushRef="#br0" timeOffset="35608.1168">27124 12514 615 0,'0'-10'12'0,"0"-3"-10"16,5 4-23-16,2-2-97 15,0-8-135-15</inkml:trace>
  <inkml:trace contextRef="#ctx0" brushRef="#br0" timeOffset="38483.1626">30044 12666 124 0,'-15'0'22'0,"3"0"-16"16,0 0-5-16,3 0-15 15,4-4-38-15</inkml:trace>
  <inkml:trace contextRef="#ctx0" brushRef="#br0" timeOffset="38905.0067">29878 12669 341 0,'0'0'60'0,"0"-3"-21"16,2-6-26-16,14-5-2 16,5-1-9-16,6-6 2 15,4-2-2-15,7 0-1 0,0-1-1 16,-1 1 1-16,-1 5-1 15,-7 2 0-15,-2 5-6 16,-9 9-24-16,-4 2-15 16,-9 0-24-16,-5 0-54 15,-3 6-58-15</inkml:trace>
  <inkml:trace contextRef="#ctx0" brushRef="#br0" timeOffset="39092.5071">30059 12601 408 0,'0'6'76'0,"2"3"-71"16,7 7-15-16,6 7 14 15,2 9 6-15,8 6 4 16,1 4-9-16,2 5-3 16,3-1-1-16,3-3 0 0,2-6-3 15,-2-6-25 1,-2-8-17-16,0-12-26 0,-8-9-89 15</inkml:trace>
  <inkml:trace contextRef="#ctx0" brushRef="#br0" timeOffset="39264.3689">30619 12721 466 0,'13'7'44'16,"-9"2"-48"-16,-1 7 5 15,3-2 0-15,-1 8-10 0,0 1-22 16,0-3-13-16,-5-7-47 16,0-8-118-16</inkml:trace>
  <inkml:trace contextRef="#ctx0" brushRef="#br0" timeOffset="39404.9693">30537 12585 529 0,'0'-5'3'0,"0"0"-3"15,0 5-43-15,4 0-57 0,-1 0-97 16</inkml:trace>
  <inkml:trace contextRef="#ctx0" brushRef="#br0" timeOffset="39842.4557">30804 12673 485 0,'7'7'46'0,"-2"-2"-40"0,0 8-9 16,4 5 3-16,1 3 1 15,5 6 0-15,2 0-1 16,3 1 1-16,1-2-1 15,-4-6 0-15,1-2 0 16,-4-3 0-16,-2-6-3 0,-5-6-17 16,-1-3-1-16,-4 0 10 15,-2-9 13-15,0-9-2 16,0-7-13-16,0-3-5 16,0-1 12-16,0 3 6 15,0 2 2-15,0 5 12 16,-2 6 6-16,2 5-3 15,-1 4-1-15,-1 2-1 0,2 0-8 16,-2 2-4-16,2 0-3 16,-1 4 0-16,-3 6-2 15,4 5 2-15,0 1 0 16,0 3 0-16,5 1-1 0,6-2-1 16,7-6 0-16,7-2-1 15,9-10 0-15,4 0-28 16,3-22-44-16,3-10-155 15</inkml:trace>
  <inkml:trace contextRef="#ctx0" brushRef="#br0" timeOffset="40389.2843">31242 12111 466 0,'-7'-9'7'0,"0"0"5"15,6 4 2-15,-3 2-5 0,4 3-1 16,0 0-5-16,0 0-6 16,0 0-5-16,0 1 8 15,7 7 2-15,0 3-2 16,3 6 0-16,-2-1 0 15,1 3 1-15,4 3 0 0,-1-3-1 16,2 3 1-16,1-2-2 16,-3-3 1-16,1-1 0 15,-4-5 1-15,-2-1-1 16,-2-4 1-16,0-2 0 16,-5-4-1-16,0 0 5 15,0-2 4-15,0-13 11 16,-5-4-11-16,-2-8-6 0,2-5-1 15,2-5-1-15,-3-2 0 16,6 3 0-16,0 0 2 16,0 10 2-16,0 1 5 15,7 6 0-15,0 6-3 0,0 3 0 16,1 3 1-16,3 6-4 16,1 1-4-16,5 6-1 15,3 16-1-15,6 8 1 16,4 10 0-16,2 6 2 15,5 7 1-15,-1 2-4 0,0 1-20 16,-2-10-28-16,0-12-31 16,-4-18-99-16</inkml:trace>
  <inkml:trace contextRef="#ctx0" brushRef="#br0" timeOffset="40826.7851">31856 12318 247 0,'0'0'157'0,"0"0"-104"0,0 0-22 16,0 0-16-16,0 0-6 15,5 0-4-15,4 5-1 16,6 8 0-16,2 5-1 16,5 3-2-16,-1 6 1 0,0 1 1 15,-1-1-2-15,-2 0 0 16,-5-2-3-16,-4-5-35 16,-6-5-12-16,-3-11-58 15,-7-4-114-15</inkml:trace>
  <inkml:trace contextRef="#ctx0" brushRef="#br0" timeOffset="41186.1023">31830 12104 485 0,'-6'0'-16'0,"3"0"-24"0,-1-4-135 15</inkml:trace>
  <inkml:trace contextRef="#ctx0" brushRef="#br0" timeOffset="41951.8919">32177 12212 439 0,'1'0'31'0,"3"4"2"16,-2-4-31-16,-1 2-6 15,5 5-2-15,3 6 6 16,2 1 0-16,3 4 1 0,4 3 0 16,-4-1 1-16,2-1-1 15,-3-1 0-15,-2-5-6 16,-4-2-9-16,-4-6-1 15,-1-3 3-15,-2-2 9 0,0 0 9 16,0-11 12-16,0-7-16 16,0-5-2-16,0-6-1 15,4-1-3-15,-3-4-5 16,3 5 1-16,-2 3 5 16,-1 7 17-16,4 6 8 15,-5 6-1-15,0 3 2 16,0 3-3-16,0 1-15 0,0 0-7 15,0 6 1-15,0 7 3 16,0 3 0-16,-2 4 0 16,2 2 1-16,0 2-2 15,5 1-2-15,13-6 0 0,7-1 1 16,12-5-7-16,11-10-8 16,9-3-16-16,4-10-66 15,2-17-151-15</inkml:trace>
  <inkml:trace contextRef="#ctx0" brushRef="#br0" timeOffset="42514.3617">30079 13630 450 0,'11'4'6'0,"-1"2"-56"15,9-1 37-15,6 0 13 16,9-3 3-16,9-2-3 0,7 0 12 16,11-5-4-16,7-12-4 15,4-4-1-15,11-9 3 16,5-2 5-16,7-7-1 15,11-8 2-15,5-5 2 16,8-1 16-16,1 0 3 16,4-4 0-16,4 5-11 0,-3 4-10 15,-1 5-8-15,-4 5-2 16,-10 8-1-16,-9 7-3 16,-10 3-8-16,-11 5 3 15,-9 2-4-15,-10 4-19 16,-9 2 9-16,-10 3-11 0,-12 2-9 15,-12 0 7-15,-9 2 1 16,-9 0-2-16,-11 0-25 16,-15 4-5-16,-11 2-134 15</inkml:trace>
  <inkml:trace contextRef="#ctx0" brushRef="#br0" timeOffset="42904.9435">30316 13623 457 0,'0'0'34'0,"3"0"-30"16,17-3-37-16,13-8 33 0,14-5 1 16,17-5 19-16,16-6-6 15,14-6-6-15,16 0-6 16,15 0-1-16,6-2 0 15,8 1 1-15,2 7 1 16,5-1-3-16,-4 7-34 0,-6-2-22 16,0-1-47-16,-13 0-27 15</inkml:trace>
  <inkml:trace contextRef="#ctx0" brushRef="#br0" timeOffset="44420.4534">31239 11715 241 0,'6'-23'50'16,"-4"-2"-28"-16,-2 4 1 0,0-1 13 15,0 4-17-15,-8 4-3 16,-1 4-7-16,-1-1-5 15,-5 5-3-15,-3 1 0 16,-4 5-1-16,-5 0 0 16,-5 2 0-16,-9 12 0 0,-9 9 0 15,-10 10 0-15,-10 4 0 16,-4 8-1-16,-6 2-9 16,-1 2 4-16,-1 1-1 15,-1-2 7-15,5 4 5 16,-2-2-5-16,1 6 1 0,-4 8 3 15,-3 8-3-15,0 8 0 16,-2 10 0-16,-6 0-1 16,3 5 0-16,3-1 2 15,8-2-2-15,11-10-1 16,14-9 5-16,14-6 4 16,14-5-3-16,14-4-3 0,9 1 0 15,4 1-1-15,7 0 1 16,10-5-2-16,9-2 0 15,14-4-2-15,6-9-2 16,15-4 10-16,12-7 2 0,12-4 1 16,10-4 0-16,10-5-6 15,4-7 0-15,13-4-3 16,2-5 1-16,3-4-1 16,5-14 3-16,6-3 8 15,4-8 3-15,-1-4 0 0,2-5 7 16,-1-6-2-16,-3-2-7 15,-2-2-6-15,-6-1-5 16,0 1-2-16,-4-2 3 16,-1 0-2-16,-4-2 1 15,-7 1-1-15,-6-5 0 16,-9-1 1-16,-5 0-1 16,-14-3 1-16,-11-1-2 0,-14 0 2 15,-12 3-1-15,-11 1 0 16,-12-1-1-16,-10 5 1 15,-11-1 0-15,0-1-1 16,-9-4-3-16,-18-4-3 0,-5-5 1 16,-14-3 7-16,-10-2-1 15,-12-1 0-15,-3 4-1 16,-9 4 2-16,-1 8 4 16,-2 5-1-16,-5 15 5 15,-8 7-2-15,-4 13-2 0,-12 9-4 16,-8 9 0-16,-9 2-2 15,-5 14 2-15,-5 11-2 16,-2 5 1-16,0 5 0 16,3 7-3-16,3 1-12 15,9 7-19-15,1 4-17 16,4 3-11-16,1-2-113 16</inkml:trace>
  <inkml:trace contextRef="#ctx0" brushRef="#br0" timeOffset="45467.2916">28549 11083 48 0,'-9'0'37'15,"0"0"13"-15,2-2-1 16,2-4-17-16,1-1-13 16,1 0 5-16,1-1-15 0,0 1-6 15,-1 4 2-15,0-1 0 16,1 1-1-16,0 3-2 16,2 0-2-16,0 0-27 15,0 0-10-15,7 0 7 0,5-2-20 16,3-9 12-16</inkml:trace>
  <inkml:trace contextRef="#ctx0" brushRef="#br0" timeOffset="45920.3353">28761 10758 194 0,'0'-8'12'16,"0"-5"4"-16,0 2 3 0,0 1 4 16,-2-1-10-16,1 3 5 15,-6-2 0-15,-1 5-3 16,1-2 2-16,2 6 1 16,-1-1-4-16,1-2 2 15,2 4-7-15,3 0-10 16,0 8-3-16,0 8 3 0,7 4 2 15,1 7 1-15,4 6 3 16,2 6-2-16,0 4-1 16,0 3-1-16,0 0 0 15,5 1 0-15,-4-3 1 0,4-5 4 16,1-3-1-16,-5-9 0 16,4-2-1-16,-4-4 1 15,0-5-2-15,-4-1 0 16,-2-3-1-16,-3-1-1 15,-1-4 1-15,-3 0-1 16,-1-3 3-16,-1-1-1 0,0 1-4 16,-3 0-20-16,-8-3-14 15,-9-1-69-15,-7 0-4 16</inkml:trace>
  <inkml:trace contextRef="#ctx0" brushRef="#br0" timeOffset="46310.9319">28508 11249 232 0,'-20'0'13'16,"2"-8"27"-16,4 0-5 15,5 3-7-15,1 0-1 0,5 0-5 16,3 1-6-16,0-2-6 16,0 3-6-16,9-1-5 15,5 1 0-15,12-1 2 16,1 4-1-16,7 0 3 15,0 0-1-15,1 11-1 0,6 5 0 16,-2 4 0-16,2-1 1 16,-4 1-2-16,4-4 1 15,-6 0-2-15,-1-3 2 16,-3-5-1-16,-4-2 0 16,-5-4 1-16,-3-2 0 15,-4 0-1-15,-5-11 4 0,-1-5 15 16,-2-2 2-16,-1-7-1 15,-1-3-3-15,-1-10-5 16,-3-1-7-16,3-4-1 16,-1-4-4-16,1 5 1 15,1 1-2-15,1 6 0 16,1 9-24-16,-2 6-26 0,-1 6-55 16,-4-2-119-16</inkml:trace>
  <inkml:trace contextRef="#ctx0" brushRef="#br0" timeOffset="47435.8621">25846 11465 30 0,'14'-14'-4'0,"-2"-2"-2"16,0 0 2-16,-1 0 2 15,0 0 9-15,-4 0 10 16,2 0 0-16,2 0-2 0,-3-2-6 16,4-2-8-16,-3 0-38 15</inkml:trace>
  <inkml:trace contextRef="#ctx0" brushRef="#br0" timeOffset="47779.5867">26016 11139 231 0,'0'-11'-10'16,"0"1"30"-16,0-5 7 15,0 3-10-15,0-1-1 0,0 4 1 16,0 1-4-16,0 0 4 15,-4 1-2-15,1 7-3 16,-5 0 0-16,-1 0-11 16,-3 11 0-16,-6 5-2 15,-4 5 0-15,-4 6 3 16,0 1-1-16,-4 3-1 0,-1 3 1 16,4 0-2-16,0-1 2 15,2-2-1-15,1-1 0 16,5-5 1-16,4 0-1 15,3-5 0-15,2-4 1 0,5-3-2 16,2-5-13-16,3 0-37 16,0-5-19-16,1-3 14 15,6-3-19-15</inkml:trace>
  <inkml:trace contextRef="#ctx0" brushRef="#br0" timeOffset="48217.0461">25665 11155 357 0,'-16'-14'-44'0,"0"-1"65"16,3 3-5-16,3 3 0 15,0 0-4-15,2 2 3 16,2-2-3-16,3 2-5 0,1 2-1 15,0 1-3-15,1 1 0 16,-2 3-2-16,1 0 0 16,1 7-3-16,-5 11 1 15,-1 7 1-15,0 7 1 16,-6 5-1-16,1 6 0 16,2 2 1-16,0-1-1 0,1-3 0 15,4-5-1-15,3-4 2 16,2-6-1-16,0-8 0 15,4-2-1-15,10-6 0 16,6-9-9-16,5-1 13 16,7 0 7-16,8-5-2 15,1-8-3-15,2 3-3 0,2-1-1 16,0 0 0-16,-6 2 1 16,2 4-8-16,-8 3-20 15,-3 2-18-15,-6 0-57 16,-4-2 9-16</inkml:trace>
  <inkml:trace contextRef="#ctx0" brushRef="#br0" timeOffset="48732.687">25575 11153 190 0,'-2'-14'-2'16,"-1"0"17"-16,1 3-8 16,0 4 11-16,1 1 0 15,-1 6 12-15,-2 0-9 0,-1 4-18 16,-2 14-3-16,-8 10 1 16,1 8 0-16,-6 10 0 15,0 8 0-15,1 3 0 16,4 0 0-16,3-5 0 15,7-4-1-15,5-7 0 16,0-9 0-16,7-5-1 0,10-6 4 16,8-4 4-16,8-10 5 15,9-6 20-15,7-1-2 16,12-15-12-16,6-7-10 16,3-5-6-16,-3 1 1 15,-3-1-2-15,-3 4-2 0,-8 3-27 16,-11 2-45-16,-4 2-33 15,-6 2-52-15</inkml:trace>
  <inkml:trace contextRef="#ctx0" brushRef="#br0" timeOffset="50435.6806">26030 14150 149 0,'0'0'25'0,"0"0"-6"16,1 0-14-16,11-4 8 16,2-3 8-16,7-3 17 15,8-6-4-15,9-6 4 16,8-5 1-16,5-7-13 16,10-3-8-16,5-3-3 0,2 2-8 15,3 2 1-15,-3 2-6 16,-4 5-1-16,-4 4 0 15,-8 6-1-15,-6 2 1 16,-5 2-2-16,-8 2 1 16,-7 4 1-16,-2 0-3 15,-6 3 0-15,-5 1-14 16,-2 4-4-16,-2-3-15 0,-2 1-34 16,-2-1-67-16</inkml:trace>
  <inkml:trace contextRef="#ctx0" brushRef="#br0" timeOffset="50966.8915">30899 13500 297 0,'0'0'8'16,"4"-9"-24"-16,12-6-22 15,12-2 4-15,4-6-30 16,5-4-74-16</inkml:trace>
  <inkml:trace contextRef="#ctx0" brushRef="#br0" timeOffset="53669.9737">28574 15472 415 0,'2'-6'45'0,"16"-11"-41"16,7-3-1-16,7-4 0 15,8-2-1-15,1 1-2 16,2 0 0-16,-1 4 0 16,-5 2 0-16,-4 7 0 15,-4 5-7-15,-8 2-20 0,-8 3-52 16,-8 2-88-16</inkml:trace>
  <inkml:trace contextRef="#ctx0" brushRef="#br0" timeOffset="53873.058">28875 15441 481 0,'5'24'1'16,"2"6"0"-16,3 6-1 0,3 5 0 15,1-1-7-15,5 0-19 16,1-5-10-16,1 0-29 15,-5-8-28-15,2-10-40 16,-4-4 16-16</inkml:trace>
  <inkml:trace contextRef="#ctx0" brushRef="#br0" timeOffset="54029.2971">29367 15612 504 0,'5'0'17'16,"2"6"-24"-16,1 5 5 16,4 3-17-16,2-2-21 15,-4-1-32-15,-4-5-100 16</inkml:trace>
  <inkml:trace contextRef="#ctx0" brushRef="#br0" timeOffset="54201.1452">29330 15459 569 0,'-7'-9'2'16,"2"-2"3"-16,3 4-7 16,2 7-38-16,0 0-80 15,7 0 12-15,2 6-57 16</inkml:trace>
  <inkml:trace contextRef="#ctx0" brushRef="#br0" timeOffset="54482.3755">29572 15554 430 0,'4'3'28'0,"-2"2"-24"16,6 5-17-16,2 2 11 16,4 4 2-16,3 4 2 0,3 3-1 15,1 2 2-15,-5 1 3 16,0 7 0-16,-3-1 1 16,-4 2-2-16,-2-4-4 15,-2-3 0-15,-2-4 0 16,-3-3-5-16,0-15-39 0,0-5-98 15,-10-16-151-15</inkml:trace>
  <inkml:trace contextRef="#ctx0" brushRef="#br0" timeOffset="54623.0003">29549 15331 583 0,'4'-11'0'15,"3"2"-4"-15,2 4-52 16,8 3-31-16,-4-2-56 16</inkml:trace>
  <inkml:trace contextRef="#ctx0" brushRef="#br0" timeOffset="55107.3369">29815 15113 259 0,'2'0'240'16,"1"0"-232"-16,1 0-13 16,5 3-13-16,2 7 20 15,4 0 0-15,-1 5-1 16,1-3 0-16,-3 2-1 15,-2-2 2-15,0 1-2 16,-3-2 1-16,0-3-1 0,-4 0 2 16,1-3-2-16,-3-3 0 15,1 0 0-15,-2-2 0 16,0 0 4-16,0-9 1 16,-5-7-3-16,0-4-2 15,-1-3 1-15,1-6 1 0,2 1 10 16,0-1 0-16,3 1-2 15,0 3-5-15,0 2-1 16,8 5 0-16,-1 4-4 16,0 7 1-16,0-1-1 0,4 8 2 15,0 0-4 1,1 4 0-16,3 10-1 0,3 11 4 16,-4 10-1-16,4 10 3 15,1 4-4-15,0 4-14 16,4-1-13-16,2-7-24 15,-3-10-38-15,1-10-101 16</inkml:trace>
  <inkml:trace contextRef="#ctx0" brushRef="#br0" timeOffset="55310.4725">30449 15265 358 0,'5'3'205'16,"-1"-1"-181"-16,-2 7-25 16,3 5-5-16,2 6 7 0,3 5-3 15,-2 0-15-15,1 1-17 16,1-2-15-16,-2-6-21 16,-4-6-29-16,-4-6-61 15</inkml:trace>
  <inkml:trace contextRef="#ctx0" brushRef="#br0" timeOffset="55451.106">30431 15186 449 0,'-5'-12'11'0,"-1"3"11"16,6 2-23-16,0 5-37 0,0-3-137 15,7 1-81-15</inkml:trace>
  <inkml:trace contextRef="#ctx0" brushRef="#br0" timeOffset="55685.4641">30668 15177 317 0,'9'18'182'16,"-2"0"-188"-16,3 7 8 15,5 3-1-15,2 5-1 0,2 4 0 16,-1-5 1-16,0 0-1 16,-5 0 2-16,-3-3-1 15,-3-1 0-15,-4-2 0 16,-3-7 0-16,-5-4-9 0,-8-9-49 16,-8-6-70-16</inkml:trace>
  <inkml:trace contextRef="#ctx0" brushRef="#br0" timeOffset="55841.6619">30544 14938 566 0,'4'-18'3'16,"3"0"-1"-16,6 10-9 15,-1 2-54-15,-1 1-68 16,0-2-154-16</inkml:trace>
  <inkml:trace contextRef="#ctx0" brushRef="#br0" timeOffset="58029.0941">28744 16515 273 0,'8'4'73'16,"1"-3"-74"-16,3 1-2 15,7-2 1-15,4 0-2 0,3-2 13 16,9-8 7-16,3-6 2 16,5-3-3-16,5-2-1 15,12-8-3-15,4-4 2 16,10-7 0-16,8-2-1 15,12-6-6-15,6-2 4 16,5-4-7-16,6 2-1 0,4-2-3 16,3 2 3-16,1-4-2 15,5-1 0-15,0 2 1 16,5-2 0-16,-2-2 0 16,4 0 4-16,-2 2 1 0,3-2 0 15,-8 4-2-15,-5 1-2 16,-9 6-1-16,-5 7 0 15,-18 6-1-15,0 6 1 16,-11 2-1-16,-7 8 0 16,-8 2 1-16,-8 9-3 15,-14 2-33-15,-15 6-41 16,-23 0-99-16</inkml:trace>
  <inkml:trace contextRef="#ctx0" brushRef="#br0" timeOffset="58607.1715">29086 17105 410 0,'-2'0'19'16,"2"0"-17"-16,0-7-21 16,11-9 13-16,8-8 13 0,10-11 17 15,7-5-8-15,6-10 0 16,4 0 3-16,3 0 0 16,-1 7-11-16,1 4-8 15,-8 13-6-15,-4 10-31 16,-11 9-16-16,-6 7-40 15,-13 0-79-15</inkml:trace>
  <inkml:trace contextRef="#ctx0" brushRef="#br0" timeOffset="58779.0294">29360 16943 441 0,'-7'13'48'0,"4"1"-37"16,3 6-12-16,0 8-2 15,10 4 6-15,5 8-2 16,3 0 0-16,4 0-20 0,-1-5-17 16,3 1-1-16,-3-5-14 15,2-8-36-15,-4-9-45 16</inkml:trace>
  <inkml:trace contextRef="#ctx0" brushRef="#br0" timeOffset="58935.2686">29740 17191 429 0,'14'0'38'16,"-7"0"-27"-16,1 0-4 15,0 7 4-15,3 6-3 16,2 1-6-16,-3 4-3 0,-1-2-31 16,-5-3-52-16,-4-10-159 15</inkml:trace>
  <inkml:trace contextRef="#ctx0" brushRef="#br0" timeOffset="59091.4995">29771 17061 485 0,'0'-3'129'16,"0"-1"-126"-16,0-2-36 15,0 3-29-15,6 3-31 16,5 0 27-16,-4 0-79 0</inkml:trace>
  <inkml:trace contextRef="#ctx0" brushRef="#br0" timeOffset="59279.0301">29959 17148 391 0,'14'10'38'15,"2"0"-17"-15,4 4-9 16,0 9-1-16,2 4-1 15,-2 3-7-15,-1 3-1 0,-4-1-1 16,-1 2 0-16,-6-1 0 16,-6 2-16-16,-2-9-23 15,-5-8-146-15</inkml:trace>
  <inkml:trace contextRef="#ctx0" brushRef="#br0" timeOffset="59419.6249">29988 17075 572 0,'14'-20'1'16,"-3"-2"-89"-16,0-2-240 16</inkml:trace>
  <inkml:trace contextRef="#ctx0" brushRef="#br0" timeOffset="59888.3131">30275 16806 468 0,'3'11'43'16,"-3"-3"-48"-16,4 5-21 16,4 3 18-16,2 2 8 15,4 0 1-15,-1 0-2 0,1-4-1 16,-5-3-16-16,2-3 8 16,-6-2 2-16,-1-3 1 15,-4-3-4-15,0 0 10 16,-2-2 5-16,-8-8-8 15,0-5-15-15,-2-4 12 0,-2-6 6 16,1 0 9-16,2-5-2 16,3 1 13-16,-2 2 10 15,6 0-12-15,3 8-5 16,1-1-2-16,0 4-4 0,3 4-4 16,9 3 2-1,-2 7-4-15,4 2-1 0,4 0-2 16,2 12 2-16,1 7 1 15,3 6 0-15,-2 1-6 16,-3 4-33-16,-1-3-33 16,-4-5-99-16</inkml:trace>
  <inkml:trace contextRef="#ctx0" brushRef="#br0" timeOffset="60044.5603">30646 16777 424 0,'9'4'73'16,"1"0"-64"-16,-2 1-8 0,5 4 1 16,0 1-2-16,-1 5-4 15,-1 1-24-15,-4 0-28 16,-3-2-37-16,-4-5-106 16</inkml:trace>
  <inkml:trace contextRef="#ctx0" brushRef="#br0" timeOffset="60200.7884">30711 16785 28 0,'0'-2'534'0,"0"-4"-518"16,0 1-15-16,-2 1-4 16,0-3-9-16,1-2-20 15,-1 0-30-15,2 1-92 0</inkml:trace>
  <inkml:trace contextRef="#ctx0" brushRef="#br0" timeOffset="60435.1602">30858 16747 497 0,'13'20'43'0,"-4"-1"-45"16,5 2 3-16,3 8 1 15,2 3-1-15,1-2-1 16,0 1 0-16,1-2 2 0,-6-2-2 16,-1-3 1-16,-7-3-9 15,-5-1 1-15,-2-3-10 16,-6-5-14-16,-11-7-30 16,-7-5-107-16</inkml:trace>
  <inkml:trace contextRef="#ctx0" brushRef="#br0" timeOffset="60575.7952">30770 16636 563 0,'7'-16'38'0,"3"-5"-66"15,2-1-130-15,-2-6-74 16</inkml:trace>
  <inkml:trace contextRef="#ctx0" brushRef="#br0" timeOffset="60825.8427">31199 16122 592 0,'9'3'68'0,"1"5"-60"16,2 3-20-16,5 7 7 15,2 3 6-15,3 6-17 16,-1 0-13-16,-1 1-15 0,-6-3-7 16,0-2-4-16,-7-6-9 15,-5-2-30-15,-2-8-46 16</inkml:trace>
  <inkml:trace contextRef="#ctx0" brushRef="#br0" timeOffset="60982.0875">31149 16351 566 0,'18'-29'0'15,"8"-5"-25"-15,4-4-13 16,9-2 8-16,1 2-14 15,-5 6-75-15</inkml:trace>
  <inkml:trace contextRef="#ctx0" brushRef="#br0" timeOffset="61357.0369">31446 15869 264 0,'3'0'307'0,"4"-12"-295"15,4-2-19-15,8-6 3 0,5-1-2 16,5-4 8-16,1 0 0 16,3 2-8-16,-6 1-3 15,-4 4-11-15,-4 6-6 16,-5 3-18-16,-9 3-10 15,-5 5-83-15</inkml:trace>
  <inkml:trace contextRef="#ctx0" brushRef="#br0" timeOffset="61544.557">31534 15786 295 0,'0'10'228'0,"0"5"-215"16,3 3-15-16,4 3 1 15,6 9 2-15,1 4-1 16,5 2 2-16,0 0-3 0,1-4-13 16,2 0-17-16,-2-9-13 15,1-5-20-15,-3-8-45 16,-2-6-27-16</inkml:trace>
  <inkml:trace contextRef="#ctx0" brushRef="#br0" timeOffset="61700.7755">31870 16012 438 0,'8'4'87'15,"-3"-1"-81"-15,5 4-7 16,2-2 2-16,2 7-1 0,5-4 0 16,-6 1-26-16,2-1-31 15,-6-4-41-15,-7-4-136 16</inkml:trace>
  <inkml:trace contextRef="#ctx0" brushRef="#br0" timeOffset="61888.2984">31851 15951 279 0,'-3'0'360'0,"-4"-3"-344"0,2-6-16 15,5 4-31-15,0-3-19 16,3 5-29-16,6-2-25 16,-1 1-83-16</inkml:trace>
  <inkml:trace contextRef="#ctx0" brushRef="#br0" timeOffset="62107.0178">32051 15894 392 0,'5'2'114'16,"19"9"-111"-16,-7 1-4 15,-4-1 3-15,3 9-1 16,1-2 0-16,-5-5 1 16,3 4-2-16,-3-3-1 15,-3-3-9-15,-3-1-16 16,1-2-22-16,-7-5-22 0,0-3-17 15,0 0-23-15</inkml:trace>
  <inkml:trace contextRef="#ctx0" brushRef="#br0" timeOffset="62294.5013">32232 15909 224 0,'4'-5'101'16,"-4"1"-63"-16,0 4 2 15,0 0-14-15,0 1-19 16,0 9-4-16,0 1 0 15,0 3 3-15,0 0-2 0,0 0 0 16,7-2-3-16,3-1 2 16,7-2 1-16,-1-4-3 15,4-1 0-15,-2-4-31 16,1 0-49-16,0-12-119 16</inkml:trace>
  <inkml:trace contextRef="#ctx0" brushRef="#br0" timeOffset="62716.3216">32345 15465 532 0,'-7'-8'9'16,"2"3"-5"-16,5 5-5 15,0 0-22-15,7 3 10 0,3 10 19 16,5 0-5-16,-1 5 1 16,3 1-2-16,-5 2 0 15,1-1-1-15,-6-2 2 16,0-4-2-16,-2-3-3 16,-2-6 0-16,-3-1 0 15,3-4 2-15,-1 0 4 16,-2-2 7-16,0-10 7 0,0-8-13 15,2-2-7-15,-2-8 8 16,1 2-3-16,5-4 0 16,-3 6 1-16,1 2 2 15,3 8 3-15,-1 3 2 0,1 6-4 16,0 5-3-16,1 2-4 16,6 2-1-16,-2 12-5 15,3 6-13-15,-2 6-29 16,0 3-59-16,-2-2-120 15</inkml:trace>
  <inkml:trace contextRef="#ctx0" brushRef="#br0" timeOffset="62872.5672">32895 15573 495 0,'0'9'63'0,"7"2"-99"15,-4 0 0-15,1 1-5 16,0-3-35-16,-2-5-99 16</inkml:trace>
  <inkml:trace contextRef="#ctx0" brushRef="#br0" timeOffset="63060.0516">32837 15463 627 0,'0'0'22'0,"0"-2"-22"15,0-2-26-15,7 4-36 16,1-3-20-16,-1-1-57 16,-2-1-194-16</inkml:trace>
  <inkml:trace contextRef="#ctx0" brushRef="#br0" timeOffset="63497.5177">33025 15405 304 0,'12'10'259'16,"-2"-3"-254"-16,7 3-10 15,2 7 5-15,8 2 1 16,2 2 0-16,0 5-1 0,1-5 0 15,-8 2 0-15,-1-3 0 16,-6-2-4-16,-5-6-10 16,-3-1-1-16,-2-4-3 15,-5-3-10-15,0-4 2 16,0 0 26-16,1-6 3 16,-1-8-9-16,0-4-4 0,0-2 10 15,0-1 3-15,-4 1-3 16,4 1 3-16,-2 1 6 15,-1 5 6-15,1 4-3 16,-2 1-5-16,1 2-2 16,-2 4-1-16,-4 2 3 0,-4 0-3 15,-1 6-1-15,-1 6-3 16,1-1 2-16,1 2 11 16,8 1 1-16,5-4-11 15,0-1-7-15,18 2 2 16,1-5 5-16,10-3-19 0,5-3-20 15,6 0-35-15,1-15-73 16</inkml:trace>
  <inkml:trace contextRef="#ctx0" brushRef="#br0" timeOffset="67435.1761">29053 14920 50 0,'5'0'23'0,"-3"0"-21"16,-1-4-10-16,3 3-5 0,-3-4 7 15,3 3 13-15,-2-2 14 16,-1 1 7-16,-1-1 8 15,4-1-10-15,-2 1 0 16,-2 2 4-16,1-3 8 16,1 1-25-16,0 3-3 15,-2 1 9-15,0-2 5 0,0 0-5 16,0 2-4-16,0 0 0 16,0 0 0-16,0 0-7 15,0 0-4-15,0 0-4 16,0 0-1-16,0 0-1 15,0 2-1-15,0 7 3 0,-2 3 0 16,-1 3 3-16,1 2-5 16,-3 7 1-16,-1-1 1 15,0 5 0-15,-2-1 7 16,-1 0-6-16,0 1 0 16,2-3-1-16,-2-5 1 15,2-2-8-15,-2-4 9 0,1-3-1 16,-1-4 2-16,1-2-2 15,1-3 1-15,-1-2 0 16,1 0-1-16,0 0 1 16,2-7 4-16,1-4 0 0,2-3 1 15,1-1 1-15,1-2-4 16,0-1 0-16,0 0 1 16,0 1-1-16,0 0 1 15,0 3-4-15,0-2 3 16,3 3 1-16,2 1 1 0,1-1 2 15,1 3 1-15,2 1-5 16,2 5 1-16,1 2-5 16,4 2-3-16,2 2-3 15,2 11 6-15,3 1-8 16,5 0-12-16,-1 3-11 16,-1-5-51-16,-1-5-66 0</inkml:trace>
  <inkml:trace contextRef="#ctx0" brushRef="#br0" timeOffset="68450.7126">30180 14501 399 0,'-4'0'-3'0,"-9"0"4"0,10 0-2 16,1 0-1-16,2 4-2 15,0 1-5-15,0 4 7 16,3 0 8-16,3 7-2 15,3 2-3-15,-2 2 2 16,4 2 0-16,0-3-1 16,-2 0-1-16,-2-3 1 0,1-5-4 15,-5-4 4-15,-1-1-1 16,-2-5-1-16,0-1 7 16,0 0 20-16,-8-3-8 15,-1-7-4-15,-1-3-1 0,-5-4-5 16,1-7 1-16,-1 0 5 15,1-3-4-15,-1-5 0 16,5 2-3-16,1-2 1 16,2 2-2-16,4-1-5 15,3 4 6-15,0 2-9 0,0 4-3 16,5 2 5-16,4 4 1 16,1 3-2-16,0 3 0 15,2 5 1-15,-2 1-2 16,0 3 0-16,-1 0 1 15,-2 7-3-15,-4 7-1 16,-1 4-4-16,-2 4-3 0,0 3 3 16,-5-3-1-16,-1 2 0 15,3-3 6-15,1-3 1 16,2-4-4-16,0-1-2 16,7-4 0-16,8-2-6 15,2-3 5-15,5-1 0 0,4-3-4 16,-2 0 5-16,-1 0 3 15,-1 0 2-15,-4 2-2 16,-2 1 5-16,-7 6-3 16,-5 0 2-16,-4 4-3 15,-2 1 0-15,-10 2 6 0,-7 4 4 16,0-1-4-16,-4 0-1 16,-1 1-21-16,-1-3-67 15,0-5-81-15</inkml:trace>
  <inkml:trace contextRef="#ctx0" brushRef="#br0" timeOffset="69403.7797">29722 16522 521 0,'0'-5'5'15,"-6"-2"-9"-15,3 3-22 16,-1 0 23-16,4 4 5 15,-1 0 0-15,1 0 4 16,0 0-6-16,0 0-2 0,0 4 0 16,0 7 2-16,0 3 0 15,-5 4 2-15,0 3-1 16,0 3-1-16,-4 2 0 16,-4-2-6-16,-1 1 2 15,-3-2 1-15,4-4 1 16,0-5 3-16,2-1-1 0,4-6 0 15,0-1 2-15,4-5-1 16,-1-1 1-16,0-1 0 16,4-10-1-16,0-7 6 15,0-3-4-15,0-3-1 16,6-2 2-16,1 4 4 16,-2 4 0-16,-2 4-5 0,3 3-2 15,-3 6-1-15,5 1 0 16,1 1 0-16,3 3-1 15,5 0 1-15,4 0-2 16,4 9 1-16,4 2 1 0,1 2-21 16,6 2-10-16,2-6-25 15,2-5-43-15,4-4-121 16</inkml:trace>
  <inkml:trace contextRef="#ctx0" brushRef="#br0" timeOffset="70184.9629">30555 16178 466 0,'3'3'34'0,"-1"0"-39"16,3 7-34-16,3 2 28 16,-1 5 11-16,2 0 0 15,2 1 0-15,-2 0 0 16,-4-2 0-16,0-3 1 0,-1-5-1 16,-2-4 0-16,-1-1 1 15,-1-3 0-15,0 0 1 16,0 0 1-16,-5 0 3 15,0-7-3-15,-4-4 0 0,-2-4 3 16,0-5 2-16,-1-5 1 16,2-2-5-16,0-4 8 15,1 2-3-15,2 4 1 16,3-3 2-16,2 7-4 16,2 0-3-16,0 4-3 0,6 2-3 15,5 3 0-15,-1 1 0 16,5 4-1-16,-4 5-1 15,-1 2-26-15,0 4 11 16,-5 7 5-16,-5 4 8 16,0 2 1-16,0 0 3 15,0-1-1-15,0-3 2 0,0-1 0 16,0-3 0-16,3-1 0 16,6-1-2-16,2-4-3 15,3 2-2-15,5-1 3 16,0 2-5-16,1-3-12 0,-2 3 0 15,-2 2 8-15,-4 1 4 16,-4 3-2-16,-8 3 4 16,0 1 7-16,-10 3-3 15,-7 2 4-15,-3 2 0 16,-4-3-4-16,0-2-15 16,0-3-24-16,6-10-66 0</inkml:trace>
  <inkml:trace contextRef="#ctx0" brushRef="#br0" timeOffset="70872.4631">32072 15431 544 0,'0'0'17'0,"-4"0"-17"16,-3 0-40-16,6 8-14 15,-3 5 16-15,1 7 23 16,-2 3 3-16,-2 4-2 16,0 0 11-16,-3 1 4 15,1 2 1-15,-2-3 11 0,0-4-2 16,0-1-8-16,1-8-2 16,1 0-1-16,-3-7 2 15,4-3 0-15,-1-4 1 16,2 0 1-16,-3-4 3 15,5-5 0-15,2-5-3 16,-2 0 7-16,3-1-2 0,0-2 2 16,0 3 5-16,2-1-6 15,0 4-7-15,0 3-1 16,0 0 2-16,4 3-3 16,1 3 0-16,4 2-3 15,6 0-1-15,2 0-3 0,3 0 4 16,7 4-11-16,2-1-17 15,1-3-41-15,3 0-26 16,-4-5-91-16</inkml:trace>
  <inkml:trace contextRef="#ctx0" brushRef="#br0" timeOffset="71684.8566">32696 14902 87 0,'-6'0'410'15,"6"0"-406"-15,0 4-8 0,0 5-55 16,11 5 47-16,5 8 15 16,-2 1-2-16,2-2-1 15,1 3 0-15,-3-5 1 16,-1-5-5-16,-3-1 0 16,-3-6 3-16,1 0 3 0,-6-5 3 15,0-2-1-15,-2 0 9 16,0 0 21-16,0-11 3 15,-10-3-26-15,-2-3-6 16,-5-3 1-16,1-4 2 16,0 1 2-16,-2-2 4 0,5-2 3 15,3 4 2-15,3-2-8 16,2 1-6-16,-1 3-5 16,6 2 4-16,0 0-4 15,2-1-2-15,9 6-2 16,4-1 3-16,2 5 0 15,-1 0 0-15,2 6-1 0,-8 4-4 16,0 0-9-16,-5 0 4 16,-1 8 6-16,-4 4 4 15,0-1-2-15,0 2 2 16,0 1 0-16,0 1 2 16,-2-3 0-16,2 1-4 0,3-3-5 15,10 2-7-15,2-3 4 16,-2 2 1-16,4-1-4 15,-3 0-3-15,-1 1 8 16,-6-4 4-16,-3 0 4 16,-4 2-2-16,0 1-7 0,-14 1 11 15,-8 5 2-15,-7 0-5 16,-3 0-18-16,-4 0-27 16,-3-3-64-16</inkml:trace>
  <inkml:trace contextRef="#ctx0" brushRef="#br0" timeOffset="76450.2959">28486 16692 406 0,'0'2'8'15,"0"-1"1"-15,0-1-10 16,0 4-33-16,0 1-16 16,6-2 3-16,-3-1-46 15,-3-2-104-15</inkml:trace>
  <inkml:trace contextRef="#ctx0" brushRef="#br0" timeOffset="77215.8625">28330 16885 169 0,'0'-4'72'15,"0"-4"-52"-15,0 0-17 0,0-3-3 16,7-2 10-16,4-1 22 16,2-2-4-16,-1 2-7 15,3 0-6-15,0 1-8 16,2 2-3-16,2 1-1 0,1-1-1 15,4 2 4 1,1-1 4-16,2-5-1 0,4 1 1 16,-1-4-2-16,4-2-4 15,0 1 0-15,0-3-3 16,0 3 1-16,-1 1-2 16,-5 3 0-16,-1 3-1 0,-3 5-17 15,-7 1-23-15,-3 5-50 16,-9 1-92-16</inkml:trace>
  <inkml:trace contextRef="#ctx0" brushRef="#br0" timeOffset="79215.7229">29795 10654 209 0,'-5'-18'187'0,"1"-3"-178"16,-1-1 9-16,1 3-14 16,4-3-2-16,0 2-2 15,0-2-2-15,4 2 7 16,3 4-4-16,-2 2 2 15,0 3-2-15,-4 4 0 16,1 3 2-16,-2 2 2 0,0 2 5 16,0 0-4-16,0 4-4 15,0 10-1-15,-3 6-1 16,0 8 1-16,1 6 0 16,2 5 0-16,0 4-1 15,12 0 0-15,5 0 0 0,3-4 0 16,4-3-1-1,8-8 1-15,0-9-2 0,2-6-6 16,2-8 2-16,-2-5 1 16,-5-3 3-16,-4-12-2 15,-8-6 7-15,-3-4 0 0,-4-6 1 16,-7-6 12-16,-3-3-4 16,0-4 1-16,-5-5-4 15,-5 2-5-15,-9-2-2 16,0 4-2-16,-4 4 1 15,-4 2-1-15,-4 5 1 16,-5 6-2-16,2 6 3 0,-1 4-1 16,1 9 1-16,3 8-4 15,4 1 1-15,5 7 0 16,4 18-12-16,4 5-20 16,4 9 3-16,2 10-1 0,6-2-12 15,2 0-51 1,0-8-22-16</inkml:trace>
  <inkml:trace contextRef="#ctx0" brushRef="#br0" timeOffset="79496.9543">30234 10338 574 0,'2'0'7'0,"-2"-7"-6"16,0 0-17-16,3 1-15 15,2-2-55-15,-3-3-50 16,-2-5-154-16</inkml:trace>
  <inkml:trace contextRef="#ctx0" brushRef="#br0" timeOffset="80075.0372">30393 9807 427 0,'-13'0'14'0,"1"0"5"16,2-4-13-16,4 4-1 0,2 0 0 15,2 0-2-15,2-2-1 16,0-2-9-16,6-1-9 16,10-4 5-16,1-1 2 15,5-8 8-15,5-2 4 16,-3 0-1-16,0-1-1 0,-7 3 2 15,-2 0 6-15,-5 6 2 16,-6-1 3-16,-1 6 11 16,-1 2-8-16,-2 2-3 15,0 0-7-15,0 1-2 16,0 1-2-16,0-1-1 0,0 2 2 16,0 0-2-16,0 0 0 15,0 0-4-15,0 8-4 16,4 7 4-16,3 12 2 15,0 5-1-15,4 11 0 16,0 2-1-16,0 5 1 16,1-2 2-16,-1 0-1 0,0-7 1 15,0-2-2-15,-2-5-21 16,-2-3-15-16,-2-5-4 16,-3-6-17-16,-2-9-70 15,0-8-78-15</inkml:trace>
  <inkml:trace contextRef="#ctx0" brushRef="#br0" timeOffset="80231.2779">30385 10089 450 0,'-10'-6'19'0,"7"-10"38"0,3 0-32 16,5-7-8-16,17-4-17 15,10-9-1-15,12-3-13 16,10-9-28-16,6-4-47 15,3-7-88-15</inkml:trace>
  <inkml:trace contextRef="#ctx0" brushRef="#br0" timeOffset="81090.6064">24078 11101 340 0,'-13'-10'15'15,"1"-3"6"-15,3 4 9 16,1 2-9-16,3 2-5 16,0 1-6-16,1 2-1 0,4 2-8 15,-2 2-2-15,2 13-3 16,0 6 3-16,6 8-1 15,7 4 2-15,4 5 0 16,5 3-2-16,9-2-1 16,3-5-5-16,5-7 3 0,5-6-9 15,0-12 6-15,-3-7 3 16,-3-2 3-16,-7-7 2 16,-5-11 5-16,-6-4 1 15,-7-2-4-15,-6-5 2 16,-3-2 0-16,-4-2 6 15,-2-3 2-15,-11 0 11 0,-3 3-16 16,-6-2-3-16,-5 7 6 16,0 6-5-16,-5 8 9 15,-2 11-5-15,0 3-7 16,-2 14-2-16,2 6 0 0,2 4-2 16,7 3-6-16,6 2-30 15,10-6-12-15,9-3-24 16,0-11-52-16,15-8-41 15</inkml:trace>
  <inkml:trace contextRef="#ctx0" brushRef="#br0" timeOffset="81231.2121">24526 10966 373 0,'22'-18'30'0,"-5"0"12"15,0 2-15-15,0 4-12 16,-1 1-12-16,0 2-5 15,-4 2-35-15,-3-2-49 0,-1-3-91 16</inkml:trace>
  <inkml:trace contextRef="#ctx0" brushRef="#br0" timeOffset="81684.2925">24536 10711 451 0,'-10'-19'6'16,"3"-5"24"-16,4-2-4 15,3-1-8-15,7-2-13 16,11 0-5-16,6 1 0 16,6 1 1-16,1 8-2 0,1 1 1 15,-5 13-2-15,-6 5-4 16,-6 12-26-16,-10 13 3 16,-5 14 6-16,-10 3 8 15,-12 4 7-15,2-3 3 0,1-8 7 16,2-8-2-16,8-7 2 15,4-7 0-15,5-3 3 16,0-6-2-16,0 0-2 16,11-2-3-16,3-2-2 15,7 0 5-15,3 0 5 16,5-2-4-16,-2-3 1 0,0 4-3 16,-3 1 0-16,-5 0 0 15,-6 1-1-15,-1 8-1 16,-9 6-1-16,-1 0 5 15,-2 5 1-15,-5 4 2 16,-8 0 3-16,-3 5 0 16,-4-1-3-16,-2 1-2 0,-2-1-2 15,0 1 0-15,-1-1-1 16,3-1-9-16,-1 0-38 16,0-6-26-16,-1-1-73 15</inkml:trace>
  <inkml:trace contextRef="#ctx0" brushRef="#br0" timeOffset="81996.7995">24285 11729 408 0,'21'-33'7'0,"7"-12"-2"16,8-7 4-16,11-6 7 16,9-11 1-16,4 4-5 15,2-1-3-15,-5 6-2 16,2 9-5-16,-5 6-3 0,-3 11-2 15,-12 4-38-15,-5 2-30 16,-10-4-125-16</inkml:trace>
  <inkml:trace contextRef="#ctx0" brushRef="#br0" timeOffset="84700.0162">29182 12725 178 0,'-7'0'67'0,"6"0"-20"16,-3 0-24-16,3-4-5 15,-1 0 3-15,2-1-6 16,0 2-8-16,0-3-1 0,2 1 0 15,4-2-1-15,9-2 3 16,3-2 4-16,4-5 1 16,5 0-2-16,1-4-4 15,8 2-5-15,2-4-1 0,-3-2-1 16,7 3 1-16,-4-1-2 16,1 1 2-16,-5-1-1 15,-2 5 0-15,-3 0 1 16,-4 1-1-16,-6 8 0 15,-3 1 0-15,-9 1 0 16,-3 6 0-16,-2-1-4 0,-2 1 1 16,0 0 1-16,-10 1-4 15,0 6-18-15,-8 2-8 16,0 4-5-16,-6 3-5 16,-1 0-20-16,-2 2 15 15,-5 1-3-15,-2 2-60 16</inkml:trace>
  <inkml:trace contextRef="#ctx0" brushRef="#br0" timeOffset="85121.8364">29175 12746 79 0,'-8'12'144'0,"1"-6"-140"16,2-3 0-16,3-1 14 15,2-2 38-15,5-2 4 16,7-7-10-16,7-6-14 15,4-5-10-15,3-2-7 0,5-2-7 16,6-3-3-16,0-4 0 16,4 3-3-16,3-1-1 15,-2 1 1-15,5 1-1 16,0 2-1-16,-5 2 5 16,2 3-4-16,-3 0-2 15,-5 5-1-15,-6 0-1 0,-6 6-1 16,-6 2 0-16,-6 2 0 15,-3 1 1-15,-5 4 0 16,-3 0-1-16,2 0 1 16,-3 0 1-16,0 0 4 0,0 0-2 15,-3 0 3-15,0 0-6 16,-2 0-1-16,-1 2 2 16,1 0-3-16,0 3-7 15,2-1-1-15,0-1-3 16,-1 3-11-16,1-1-9 15,1 2-16-15,-3 0-24 16,1-7-36-16,-1 0-77 0</inkml:trace>
  <inkml:trace contextRef="#ctx0" brushRef="#br0" timeOffset="86090.6059">30095 10980 242 0,'-5'0'55'0,"1"0"-40"16,-1-2 16-16,3 0-18 16,1 1-1-16,-1-1-6 15,2 2-3-15,0 0-2 0,0 0-1 16,0 0 0-16,0 0-2 15,0 0 2-15,0 0 0 16,0 0 0-16,0-4-1 16,0 1 13-16,0-1 7 15,5-7-3-15,7 1-4 16,3-5-6-16,6-3-1 0,4-3 2 16,6 0 3-16,3-4-4 15,8-2 2-15,-1 0 3 16,3-3 2-16,5-2-4 15,-3 0 10-15,0-4-8 16,3 3-1-16,-3-5 4 0,3 1 0 16,0-2-3-16,4 3-3 15,-1-3-3-15,1 3-2 16,-4 0 0-16,-3 6 0 16,-9 5-2-16,-5 7-1 15,-11 11-1-15,-6 7-15 0,-15 7-55 16,-11 8-75-16,-29-3-231 15</inkml:trace>
  <inkml:trace contextRef="#ctx0" brushRef="#br0" timeOffset="91075.0662">25144 12088 200 0,'-7'-3'8'0,"0"0"2"0,2-4 6 15,0 4 6-15,1-1-1 16,0 2 11-16,2 0-16 16,2-1-8-16,0 0-5 15,0-3-6-15,6 4 8 0,1-1-2 16,2 3-2-16,-4 0-1 15,2 0 0-15,-2 0-1 16,-4 0-1-16,-1 3 3 16,0 8 1-16,-11 0 0 15,-1 2 1-15,-5-1-3 16,7-4 3-16,-1 1-2 0,11-9 1 16,0-4-15-16,12-24-149 15</inkml:trace>
  <inkml:trace contextRef="#ctx0" brushRef="#br0" timeOffset="94949.915">25203 12079 117 0,'-1'0'16'16,"-3"0"-4"-16,1 0-5 15,-1 3-5-15,4-3-1 0,-5 0 3 16,3 0 12-16,-1 0 0 15,-2 0-7-15,-2 0 0 16,2-3 4-16,3-1 3 16,-3 1 2-16,3 1-6 15,2-2-10-15,0-1-3 0,0 2-3 16,0-3 4-16,4 2-10 16,1 3-5-16,0-3 7 15,1 2 5-15,-6 2-2 16,0 0-4-16,0 7 8 15,-6 9 4-15,-4 2 2 16,-2 4 0-16,-1-1 2 0,-3 2-3 16,-1-5 2-16,3-2 3 15,0-4 5-15,3-2 6 16,1-7-2-16,5-1-3 16,0-2-4-16,5 0-9 15,0-4-9-15,0-8-46 0,5-8-77 16</inkml:trace>
  <inkml:trace contextRef="#ctx0" brushRef="#br0" timeOffset="97574.9332">28656 10758 333 0,'0'-8'-29'0,"0"1"51"0,0 0-13 16,0 3 0-16,0 2-4 15,0-2 0-15,0 4 0 16,-1-1 6-16,1 0 0 15,0-1 1-15,0 2-3 16,0 0-6-16,0 0-3 0,0 0-2 16,0 12 1-16,4 4 0 15,5 8 2-15,-1 4 1 16,1 4 1-16,4 5-1 16,1 3-1-16,1 0-1 0,-1 3 0 15,3 0 1-15,-3 1 1 16,0 1 3-16,-1 0-1 15,0 0 1-15,-3-4 1 16,2-2-2-16,0-7 0 16,0-1 0-16,-2-10 0 15,4-4 0-15,-6-5-1 0,-1-6-3 16,1 0 2-16,-4-5-2 16,-4-1 2-16,0 0-3 15,-12 0-27-15,-2 0-115 16</inkml:trace>
  <inkml:trace contextRef="#ctx0" brushRef="#br0" timeOffset="97934.2603">28556 11428 369 0,'-5'-9'7'0,"1"2"29"0,3-2-19 16,1 3-6-16,0 1-13 15,7 0 2-15,7 3 2 16,2 2-1-16,8 0-1 16,5 0 0-16,1 6 0 15,6 0 0-15,3 4 1 0,1-5-1 16,1-2 1-16,-3 1-1 16,-3-4 0-16,-4 0 1 15,-2-4-1-15,-6-4 0 16,-1-7 3-16,-3-2 10 15,0-3 4-15,-4-4 3 0,2 0 9 16,-1-3-10-16,-2-2-5 16,-1 1-10-16,0 1-3 15,-4 0-1-15,1 4-3 16,-4 0-23-16,-1 5-28 16,-1 0-20-16,-2 4-90 0</inkml:trace>
  <inkml:trace contextRef="#ctx0" brushRef="#br0" timeOffset="98824.8293">30214 11043 165 0,'-4'0'3'15,"2"0"11"-15,2-7 12 16,0-3 4-16,6-4 1 16,12-5-13-16,5-5 2 15,9-6-2-15,10-2 1 16,4-6-7-16,3 1-2 0,2-2 2 16,0 0 1-16,-2 1 2 15,-5 2 1-15,-2 5-2 16,-1-1-3-16,-5 3-2 15,0-1-1-15,-4 8 0 16,0-1 0-16,-6 2-3 0,-3 7-1 16,-7 1-3-16,-5 4-1 15,-2 3 1-15,-6 5-2 16,-3 1-4-16,-5 0-32 16,-10 7-7-16,-7 7-10 15,-7 4-32-15,-9-1-46 16</inkml:trace>
  <inkml:trace contextRef="#ctx0" brushRef="#br0" timeOffset="99168.5646">30144 11055 319 0,'7'-9'11'0,"5"-5"0"16,8-6-8-16,7-5 6 16,9-4 6-16,3-4 3 15,3-3-2-15,4 4-3 0,0-1 1 16,-5 0 0-16,0 3 5 15,-1-1-3-15,-6 3 3 16,2-2 2-16,-2 4-7 16,0 0-7-16,0 2-4 15,-2 8-3-15,-8 4-4 16,-16 1-68-16,-8 0-225 0</inkml:trace>
  <inkml:trace contextRef="#ctx0" brushRef="#br0" timeOffset="100496.6061">29318 12621 302 0,'7'0'0'15,"6"-14"-62"-15,9-9-28 16,11-9-8-16</inkml:trace>
  <inkml:trace contextRef="#ctx0" brushRef="#br0" timeOffset="101746.5">31011 9621 246 0,'0'-11'41'16,"0"-1"-35"-16,0-1 16 15,0-1-6-15,0 3-1 16,0-3-1-16,-2 0-4 16,1 0-6-16,-1-1 0 15,-2 1-2-15,-2 0 3 0,1 0-1 16,-2-3 3-16,0 5-1 16,-4-6 1-16,-2-2 3 15,-2 2-3-15,-4-2-2 16,-4-2-3-16,4 1-1 15,-3 4 1-15,-3 2-1 16,-1 2-1-16,-3 6 1 0,-3 3-1 16,-4 4 1-16,-6 0-1 15,-4 11-1-15,-8 3 1 16,-1 4 1-16,-4-2 0 0,-2 2-3 16,-2 1 2-16,0 4 0 15,1-1 0-15,2 5-2 16,-3 3 3-16,2 4-1 15,0 3-1-15,2 3 2 16,0 4-1-16,1 1 0 16,4 3 0-16,4 4 1 0,3 1-1 15,4 4-1-15,5 2 2 16,6 4-2-16,6-1 1 16,2 0 0-16,4 5 0 15,6-3 0-15,1-1 0 16,8-3-1-16,5-3 1 0,0 0-2 15,6-4 1 1,9 1 0-16,4 2 0 0,9-5-1 16,4-1 2-16,8-2 0 15,4-2-3-15,7-4 2 16,7-3-1-16,1-8-9 0,4 0-5 16,3-8 0-16,-1-8 5 15,4-7-18-15,3-8 29 16,2 0-1-16,-2-12 5 15,-1-9-1-15,2-6-6 16,-5-5 11-16,5-8-3 16,3-4-5-16,2-6 2 0,5-11-3 15,7-3 1-15,3-6-9 16,-3-3-11-16,-7-5 10 16,-13-2 3-16,-9-1 16 15,-10-1 1-15,-14-1 14 16,-5-5 3-16,-3 3-4 15,-3-3-4-15,-6 3-4 0,2-1 4 16,-2 3-2-16,-6 9 4 16,-3 4-1-16,-10 11 1 15,-1 6-4-15,-19 12-1 16,-13 7-14-16,-13 6-3 0,-13 6-1 16,-10 8 1-16,-9 7-3 15,-4 6-8-15,-2 1 3 16,3 8-1-16,2 10-12 15,5 6-16-15,10 5-7 16,4 0-13-16,5-1-34 16,11-3-102-16</inkml:trace>
  <inkml:trace contextRef="#ctx0" brushRef="#br0" timeOffset="105058.7539">27843 9004 218 0,'-15'-12'5'0,"-2"1"-4"15,3 2-1-15,-1 4 2 16,1 1-2-16,-2 1 0 15,0 3 1-15,-1 0-1 16,-1 0 0-16,2 0 0 16,-2 5-5-16,1 2-12 0,0 3 3 15,1 0-1-15,0-2 10 16,0 3 1-16,1 3-5 16,1 0 8-16,-6 7 1 15,3 1-1-15,-3 6 2 16,1 0 4-16,0 2-1 15,-3 4-1-15,2 2 3 0,3-2-3 16,2 4 0-16,3-2-1 16,3 0-1-16,5-4 0 15,4-2 1-15,0 1 3 16,6-3 3-16,4 2 1 0,4 0 3 16,6 1 7-16,-1 3-5 15,2 1-7-15,2 0 0 16,2 0-4-16,3 1-2 15,6-2 0-15,0-4 4 16,5-3-2-16,4-4 3 16,-2-1 0-16,2-4 5 0,-3-2-3 15,-2 1-4-15,-6 0-1 16,-1 2-1-16,-3 2 2 16,0 5-2-16,0 2 1 15,-1 2-2-15,2 2 1 16,-3 2 0-16,1-1-1 15,0-3 1-15,2-3-1 0,-4-1 0 16,-1 0-1-16,-3-3 1 16,-3 0 0-16,2 0 0 15,-6 7-1-15,-2-1 0 0,2 6 1 16,-4 2 0-16,3 7-1 16,-1-3 1-16,3 1 2 15,1-2-3-15,2-5-1 16,1-5 1-16,3 1 0 15,-2-6-2-15,1-2-2 16,-1-2 8-16,-1 3-2 0,-2-1-1 16,-2 4 0-16,-3 1 2 15,-1 1-5-15,2 6 4 16,-3-2-1-16,1 0 1 16,2-1-2-16,1-3 1 15,1-1 0-15,-2-5-1 16,4-3 1-16,-1 2 0 15,-1-2 0-15,-2-3 1 0,-1 4-2 16,0-1 3-16,-2 4 1 16,2-1 0-16,-2 2 9 15,1-1-4-15,0 0 2 0,0-1-5 16,-3-3 0-16,2-1 2 16,-3-1 1-16,0-5-5 15,0-1 0-15,-4 1 3 16,2-5-1-16,-3 5-1 15,-1-6-2-15,3 2-3 16,-3 0 1-16,-1-2-1 0,2 0 0 16,-2 3 0-16,0 0 0 15,0-1-20-15,0 4-14 16,0-5-25-16,-3-6-48 16,-4-2-75-16</inkml:trace>
  <inkml:trace contextRef="#ctx0" brushRef="#br0" timeOffset="105949.3088">27809 9760 165 0,'-7'0'6'0,"0"-2"15"16,-1-3-2-16,2 2 12 16,-1-3-6-16,3 2-4 15,-1 3-2-15,2 1-3 16,3 0 2-16,-2 12-28 16,2 8 11-16,0 10-2 0,0 8 0 15,0 10 2-15,0 4-1 16,0 4 0-16,0 2 1 15,10-3-1-15,2-3 1 16,3-4-1-16,6-7-1 16,6-2-1-16,5-3 2 0,2-2 8 15,8 1-4-15,4 3-1 16,-2 3 0-16,1 4-2 16,-4 3 0-16,-3 0-1 15,0-3 1-15,-6 4 1 16,0-2-4-16,0-4 4 0,-1-3-1 15,-1-1-2-15,1-1 1 16,-1-4-2-16,3 2 6 16,-1-2 1-16,0-3-1 15,-3 6-2-15,2-2 2 16,-8 2 0-16,3 3-3 16,-7 3 4-16,1-1 4 0,-3 3-2 15,2 2-6-15,-3-7 4 16,2 2-1-16,-4-3-1 15,0-5 0-15,1-4 1 16,-3-5 0-16,-1-1-2 16,0-4-1-16,0 0-1 0,-3-2 0 15,-1-2 0-15,0 2-1 16,-7 0-23-16,0-2-17 16,-7 0-15-16,-7-2-17 15,-1 0-5-15</inkml:trace>
  <inkml:trace contextRef="#ctx0" brushRef="#br0" timeOffset="106308.6561">28409 11776 300 0,'-4'0'7'0,"4"-2"16"16,0 2-15-16,4 0-20 0,10 0 6 16,7 8 10-16,1 0 0 15,9 3 6-15,1-4-7 16,0 2-2-16,1-5 0 16,0-4 2-16,-1 0 5 15,0-6 1-15,1-8-1 0,-3-2 3 16,1-5 0-1,-2-1-1-15,-3-3-2 0,-3-1 0 16,-3-1-6-16,-2-2-1 16,-3 0-1-16,-3 2-10 15,-1 1-8-15,-2 3-2 16,0 3-10-16,0 4-31 0,2 3-28 16,-4 1-25-16</inkml:trace>
  <inkml:trace contextRef="#ctx0" brushRef="#br0" timeOffset="107652.3231">31096 11007 309 0,'-2'-14'1'0,"-8"-1"16"16,3 5-1-16,-3 4 0 0,0 6-7 15,0 0-5-15,-4 2-2 16,-1 10-1-16,-1 5-1 16,1 6 0-16,0 0 0 15,3 6 1-15,2-1-1 16,5-1 0-16,1-1 0 0,1 1-1 15,3-7 1-15,0 0-1 16,0-6 1-16,3-3-2 16,3-6-1-16,2-3-3 15,3-2 3-15,4 0 6 0,0-5-1 16,5-5-1-16,2 2 1 16,0 1 0-16,1 1-1 15,-2 6-1-15,1 0-1 16,-3 6 1-16,1 9-2 15,-4 9-1-15,-3 2 2 16,-4 6 2-16,0 6 0 0,-9 1 1 16,0-1-1-16,0-4 0 15,-2-4 0-15,-5-7 0 16,-2-7-1-16,2-5 2 16,-4-8 21-16,2-3 4 15,-1 0-9-15,-2-5 0 16,0-7 1-16,2-4-10 0,0-6-6 15,3-5-2-15,2-3-5 16,3-8-12-16,2 0-13 16,2-2-17-16,5 4-11 15,5 6-72-15,1 5-2 0</inkml:trace>
  <inkml:trace contextRef="#ctx0" brushRef="#br0" timeOffset="107949.1763">31196 11137 183 0,'7'-9'23'0,"2"0"36"16,0 1-37-16,2 2-3 16,4 2 0-16,0 4-10 0,4 0-3 15,-4 6-5-15,5 8 1 16,-4 4-1-16,-3 1-1 16,-2-1 1-16,-4-1-6 15,-6-5 3-15,1-5 3 0,-2-3 2 16,0-2 13-16,0-2 29 15,-7 0-10-15,-2-6-22 16,1-7 5-16,-2 1 5 16,3-6-13-16,2-2-5 15,3-6-8-15,2-3 3 0,0-1-17 16,5-2-18-16,9-1-8 16,-1 5-12-16,1 5-63 15,-1 5-48-15</inkml:trace>
  <inkml:trace contextRef="#ctx0" brushRef="#br0" timeOffset="108339.805">31525 11023 191 0,'9'9'7'0,"-2"-4"10"15,1-1 6-15,2-1-8 16,-1-3 2-16,1 0-2 15,3-3 14-15,-1-6-24 16,-3-4-4-16,3-1 0 16,-6-4 1-16,-4-3-1 0,-2-2 1 15,0-2 0-15,0-2 4 16,-7 4 4-16,-1-1 1 16,0 5-3-16,-1 5 8 15,2 3-4-15,2 5-4 16,-5 6-1-16,3 0-6 0,-2 10-2 15,-2 10 0-15,-1 2 1 16,1 7 0-16,2 4 0 16,4-2-1-16,3-1 1 15,2-5-1-15,0-3-1 16,11-8-1-16,3-3 1 16,4-6-2-16,3-3 3 15,6-2 1-15,2-5-22 0,0-10-32 16,0-5-86-16</inkml:trace>
  <inkml:trace contextRef="#ctx0" brushRef="#br0" timeOffset="108949.1311">31846 10852 302 0,'5'-3'29'16,"0"-2"-24"-16,3 0-5 15,3 0 0-15,-3 0 3 16,4 0-3-16,-3-5-4 15,-3 0-11-15,1-1-6 0,0-3-28 16,-2-3 36-16,-3 2 18 16,-2-6 10-16,0 3 19 15,0 3-15-15,0 1-11 16,-2-1 9-16,-3 3 4 0,-2 7-3 16,2 0-8-16,-3 5-6 15,-1 0-3-15,-3 0 0 16,-1 7-2-16,-6 6 3 15,2 11-3-15,-2 1 1 16,4 3 0-16,-2 3 1 16,10-2-1-16,4-2 0 0,3-3-1 15,3-3-1-15,9-3 0 16,7-3 0-16,2-7-3 16,2-4 2-16,4-4 1 15,5 0 5-15,-3-14-8 16,-2-6 3-16,2-1-4 0,-5-6 5 15,-5-2 1-15,-4-2 0 16,-3-7 1-16,-3 2-4 16,-3 3-9-16,1-2-3 15,-2 3 15-15,0 6 0 16,-1 1 0-16,-4 4 1 0,1-2-2 16,-1 4 0-16,0 0-2 15,-3-1 5-15,-2 2 0 16,-2 0 6-16,0 0 0 15,1 3 0-15,2 0-2 16,1 7 0-16,-1-1-4 0,1 3-1 16,-1 2-1-16,1 1-1 15,-2 1-7-15,-2 2-6 16,2 0 2-16,0 0-3 16,0 0-17-16,1 4-28 15,2-1 1-15,-3-1-29 0</inkml:trace>
  <inkml:trace contextRef="#ctx0" brushRef="#br0" timeOffset="109574.0921">32182 10478 259 0,'-11'-15'80'0,"0"1"-71"0,-1 3 6 15,-1 2-3-15,2 4-5 16,4 1 0-16,-1 4-2 15,1 0-2-15,4 2-3 16,1 11-3-16,0 2 3 16,1 7-1-16,1 3 0 15,0 2 1-15,0-1 0 16,3 2-2-16,7-2 1 0,0-2-1 16,4-5-4-16,3-5 2 15,-3-5-2-15,2-5 0 16,-2-4 7-16,-1-2 1 15,0-13 3-15,-5-5-3 0,2-4 0 16,-5-9-1-16,-1-1 1 16,-4-8 5-16,0-4-1 15,-9-2-3-15,-6-6-2 16,-1 1 3-16,-4 3-2 16,-2 2 0-16,7 6 6 0,-4 7 6 15,4 8 12-15,3 9-11 16,5 6 0-16,0 4-5 15,6 8-6-15,-3 0-5 16,4 16-10-16,0 8 5 16,0 9 4-16,5 10 2 15,4 4 0-15,4 3-3 0,5-4-9 16,2-3-11-16,2-4-8 16,0-8-14-16,9-8-21 15,-4-9-62-15,-4-8-29 16</inkml:trace>
  <inkml:trace contextRef="#ctx0" brushRef="#br0" timeOffset="110089.6775">32403 10299 102 0,'3'-2'225'0,"-3"2"-199"16,2 0-20-16,1 9-8 0,2 5 2 15,2 6 2-15,0-2 0 16,3-1 0-16,-2 0-2 15,1-5 0-15,1-3 0 16,2-5-3-16,1-3 3 16,0-1 11-16,1-1 0 15,0-8 3-15,0-9-5 0,-2-2 1 16,-4-4 4-16,-1-5 0 16,-4-2 5-16,-1 1 0 15,0 3 0-15,-1 3-3 16,3 7-3-16,-3 3-5 15,3 9-6-15,1 3-2 0,7 2-2 16,-2 11-4-16,5 10 1 16,-1 11 0-16,8 10 0 15,-5 5-1-15,0 7-11 16,3 0 2-16,-6-2-3 0,-2-2 3 16,-1-5 3-16,-2-3 3 15,-6-10 6-15,-1-6 1 16,-2-5-1-16,0-12 5 15,-9 0 1-15,-5-9 16 16,0 0 19-16,-3-6-8 16,0-6-9-16,2-10-2 0,1-3-8 15,5-6-8-15,0-1-3 16,9-2-1-16,0 0-11 16,0 4-11-16,9 2-13 15,0 6-12-15,0 2-20 16,-4 10-85-16</inkml:trace>
  <inkml:trace contextRef="#ctx0" brushRef="#br0" timeOffset="110574.0244">31255 11537 335 0,'-20'9'5'16,"5"-6"6"-16,3 1-3 16,7 0 3-16,5-4-4 15,2 0-3-15,14-10-4 16,11-6 6-16,11-8-2 0,14-7-3 16,9-4 0-16,9-5-1 15,12-2-1-15,4-3-2 16,3 4-10-16,0-2 6 15,-6 4 9-15,-1-1 0 16,-1 3-1-16,-7-2-1 16,-5 5 1-16,-5 5 0 0,-8 4-1 15,-6 4 1-15,-7 9-1 16,-10 4-1-16,-11 6-9 16,-7 2-25-16,-11 2-52 15,-4 10 18-15,-20 3 3 16</inkml:trace>
  <inkml:trace contextRef="#ctx0" brushRef="#br0" timeOffset="110933.4129">31549 11447 255 0,'-21'12'16'15,"1"-6"10"-15,10 1-4 16,0-1-9-16,10-4-6 0,0-1-11 16,13-1-1-16,9-3 28 15,10-10-3-15,9-3-5 16,10-5-1-16,7-4 4 16,10-3-4-16,1-1-1 15,3-2-1-15,-1 3-1 16,-3 1-1-16,-4 2-2 0,-4 0 9 15,-5 4-5-15,-1 1 0 16,-11 6-4-16,0 2-2 16,-7 0-2-16,-4 6-3 15,-7 2-2-15,-1 2-1 0,-8 2-24 16,-7 0-28-16,-7 0-32 16,-2 0-91-16</inkml:trace>
  <inkml:trace contextRef="#ctx0" brushRef="#br0" timeOffset="114714.8892">31057 11081 29 0,'-5'0'48'16,"0"0"-36"-16,1 0-2 15,1 0-10-15,1 0-3 16,0 0-16-16,2 0-50 15</inkml:trace>
  <inkml:trace contextRef="#ctx0" brushRef="#br0" timeOffset="114996.1155">31057 11081 216 0,'-48'-32'38'0,"45"29"-3"15,3 1-23-15,0 2-1 16,0 0-7-16,0 0-5 16,3 9 1-16,3 7 2 15,-3 8 0-15,-1 6 0 16,-2 4 1-16,0 5 0 15,0 4-3-15,-2-4-20 0,0-5-46 16,-1-5-51-16</inkml:trace>
  <inkml:trace contextRef="#ctx0" brushRef="#br0" timeOffset="121308.4919">28163 15056 433 0,'-13'0'13'0,"0"0"-10"15,-1-2-2-15,0 2-2 16,1 9 0-16,-1 11 0 16,-1 10-3-16,-2 9 2 15,-1 13-1-15,-1 10 2 16,-3 13-3-16,-2 7 3 0,-3 6 1 15,0 6 0-15,-2 5 1 16,-1 4-1-16,4 6 0 16,0 8-1-16,8 6-1 15,6 8 2-15,7 7 0 16,3 11-1-16,5 10 1 16,11-2 0-16,6 3 0 0,7-5 0 15,4-12-5-15,10-24 1 16,3-19 7-16,10-16 13 15,2-18-2-15,4-13 2 16,4-8-2-16,8-7 0 16,4-6-6-16,0-6-4 0,9 0-2 15,0-5-1-15,-7-1-4 16,2-1-24-16,-12 1-21 16,-11-4-40-16,-12-6-84 15</inkml:trace>
  <inkml:trace contextRef="#ctx0" brushRef="#br0" timeOffset="122745.8917">11407 9885 413 0,'-7'-2'3'15,"0"-5"19"-15,0 2-18 16,4-1 4-16,1 3-3 0,-2 1-5 16,2 0 1-16,0-1-1 15,2-1 0-15,0 0-7 16,2-4 2-16,13-5 0 15,10-8 14-15,9-6 5 16,10-7 0-16,11-2 1 16,0-1-6-16,3-4-7 15,0 1-1-15,-7 5 0 0,-4 2 0 16,-9 4 1-16,-6 5-3 16,-7 8 2-16,-11 7-2 15,-4 4 1-15,-8 5-22 16,-2 5-28-16,-15 17 14 0,-11 8 8 15,-6 6-33-15,-12 1-73 16</inkml:trace>
  <inkml:trace contextRef="#ctx0" brushRef="#br0" timeOffset="122964.6197">11278 10144 297 0,'-10'9'19'15,"6"-7"28"-15,4-2-13 16,14-11-4-16,15-12-14 0,12-8-4 16,13-10 3-16,10-5-3 15,9-6-8-15,-3 2-3 16,-2 0-1-16,-4 7 1 16,-6 4-1-16,-9 9 0 15,-10 8-3-15,-5 10-25 16,-14 5-61-16,-15 7-91 0</inkml:trace>
  <inkml:trace contextRef="#ctx0" brushRef="#br0" timeOffset="126339.5094">11840 8724 165 0,'0'-4'25'15,"0"-1"-5"-15,0 1-9 0,0 1 3 16,0-1-7-16,0 1-4 15,0-1-1-15,-2 2-1 16,2-1 0-16,0 1 0 16,0 0 0-16,-2 2 6 15,2 0 2-15,0-3 1 16,0 3-10-16,7-2 6 0,1-2-8 16,1 1 5-16,0-1-2 15,2 1 2-15,-1-5 1 16,1 3 4-16,2-2 11 15,-1 0-6-15,3 0-9 16,-3-1-2-16,3 1-2 0,-3 2 1 16,-1 0-2-16,-3 1-3 15,-1 1 1-15,-4 1 3 16,-1 2 1-16,-2 0-1 16,0 0-2-16,3 0-22 15,-3 0-33-15,0 3 10 16,0 1-28-16</inkml:trace>
  <inkml:trace contextRef="#ctx0" brushRef="#br0" timeOffset="127026.9681">11629 9493 344 0,'-2'0'19'0,"-4"0"-10"15,4-3-5-15,2 1-6 16,0 0 0-16,10-1 0 0,4 0-13 16,8-2-21-16,0-6-37 15,0-2-55-15</inkml:trace>
  <inkml:trace contextRef="#ctx0" brushRef="#br0" timeOffset="127183.2066">11972 9332 11 0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3-06T07:31:48.03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17330 7072 146 0,'-2'4'39'0,"0"-4"-17"16,2 0-15-16,0 0-2 0,0 0 7 16,6 0-6-16,1 0 21 15,1 0-12-15,4-4-1 16,2-1-3-16,2-1 1 16,5-2 0-16,6-4 5 0,9-1-2 15,8-4 3-15,10-3 0 16,1 0-6-16,6-2 0 15,2 1-3-15,-2-1-5 16,-6 2 0-16,0 6-3 16,-8-2-1-16,-3 6 2 15,-6 4-2-15,-6 6-3 16,-10 0-27-16,-12 2-70 0,-10 2-94 16</inkml:trace>
  <inkml:trace contextRef="#ctx0" brushRef="#br0" timeOffset="1375.3275">12212 8262 318 0,'-8'0'-8'16,"3"0"36"-16,0-2-5 15,3-1 3-15,2-1-9 0,0 0-8 16,0 1-7-16,2-3-4 16,5-1 4-16,6 2 3 15,1-2-5-15,4-4 5 16,2 2-3-16,3 2 0 15,6-4 1-15,0-1 2 16,6 1-5-16,3-2-1 0,4 2 3 16,-1 3-1-16,3-1-1 15,2 4-9-15,-2 3-23 16,3 0-45-16,-6 0-52 16</inkml:trace>
  <inkml:trace contextRef="#ctx0" brushRef="#br0" timeOffset="2375.3033">21230 8186 264 0,'43'-14'-6'0,"-5"2"38"16,-1-1-1-16,-5 5-6 0,-1 1-10 15,-2 1-5-15,-4 2-6 16,0 1-2-16,1 3-2 16,4 0 2-16,-1 0-3 15,7 2-4-15,1 3-34 0,-1 2-41 16,0-1-29-16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3-06T07:32:44.20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5877 9088 379 0,'0'-11'18'0,"0"1"17"16,0 0-19-16,0 5-4 0,0 3-7 16,0 1-4-16,3 1-4 15,6 0 3-15,1 0 1 16,4 0 0-16,0 0-2 0,4 0 3 16,2 5-2-16,3 1 1 15,2-2 1-15,7 4-1 16,8-3 3-16,5-1-1 15,7-1-4-15,4-3 2 16,1 0-1-16,6 0-1 0,-1 0 3 16,-2 0-3-16,3-3 2 15,2-1-2-15,0 1 0 16,4-1-1-16,6-2 4 16,7-1-7-16,2 2 10 15,4-4-3-15,2 2-2 16,-1 0 1-16,3-2 0 15,-2 2-1-15,-2 1 0 0,2 3 1 16,-1-1-1-16,1 3 5 16,4 1-2-16,-1 0-1 15,6 0-1-15,1 0-1 16,3 0 1-16,2 1 1 0,4 3-2 16,-4-4 0-16,2 2 0 15,-2-2-2-15,-1 0 2 16,1 0 2-16,-2-7-2 15,2 1 0-15,-3-1 0 16,0 0 0-16,-7-2 0 16,0 0 0-16,-5 2 0 0,-5-2 0 15,-6-2 0-15,-9 4 0 16,-5 0 1-16,-9 2 3 0,-9 5-2 0,-3 0-2 16,-6 2-3-16,-10 10-24 31,-6 1-53-31,-10-5-144 0</inkml:trace>
  <inkml:trace contextRef="#ctx0" brushRef="#br0" timeOffset="5421.6505">5227 9232 242 0,'10'-14'26'0,"1"-2"-9"0,0 3 3 15,0 1 0-15,2 3-6 16,-1 1-13-16,2-2 1 16,3 5 2-16,3 0 3 15,2 4-4-15,4-2 1 16,8 1 1-16,3 0-1 0,5 1-3 15,2 1-1-15,7 0 1 16,2 0-2-16,1 0 2 16,2 1-1-16,2 6 1 15,1 1-3-15,2 2 3 16,0-3-1-16,4 1 1 16,-2-3-2-16,1 0 2 0,-3-3-1 15,-5-2 1-15,-2 0-1 16,-6 4 1-16,-4-3-2 15,-5 4 1-15,-7 1 0 16,-10 4-24-16,-13-6-85 0</inkml:trace>
  <inkml:trace contextRef="#ctx0" brushRef="#br0" timeOffset="7702.7566">4140 5198 107 0,'-2'-2'62'16,"2"-2"-39"-16,0-2-7 15,0 2-6-15,0 1-5 16,0 0-1-16,5 0-3 16,0 0-1-16,0-1 0 0,2-1 3 15,2 4 8-15,-1-1 0 16,0 0-6-16,3 2-4 16,0 0 1-16,1 0 1 15,5 0 2-15,0 0 3 16,0 0 3-16,0 4 8 0,3 0-12 15,1-1-1-15,-1 3-2 16,2-1-1-16,2-2 0 16,-2 1-1-16,6 0 2 15,-3 3 0-15,0-1-3 16,0-2 1-16,3 1-1 16,-1 1-1-16,0 0 2 15,0-3-1-15,7 0 2 0,-1 0 3 16,5-3 3-16,1 0 1 15,2 0 0-15,5 0-3 16,-3 0-2-16,4 0-3 16,-3 0 0-16,2 0 1 15,-2 3 1-15,0-2 3 0,2-1 0 16,3 2-2-16,-1-2-2 16,6 2-1-16,-2 0-2 15,1 0 0-15,0 2 1 16,1 0-1-16,-3 2 1 0,2-1-1 15,1 3 0-15,-2 0 2 16,-2 1-2-16,2-1 0 16,4-1 0-16,-3-2 0 15,5 0 1-15,3-1 3 16,3 0 2-16,-1-2-3 16,3-1-2-16,0 3 1 0,-1-3-2 15,-3 5 2-15,1-3-2 16,-2 2 0-16,0 2 1 15,0 1 0-15,-1-1-1 16,1 1 1-16,2-2-2 0,-2 5 2 16,0-4-2-16,2 0 2 15,-2-1-1-15,-4-3 0 16,4 1 2-16,-1-3-2 16,-6-1 0-16,2 0 2 15,2 0-2-15,-1 0 1 0,1 0 2 16,1 0-3-16,-4 0 1 15,6 0-1-15,-5 0 0 16,4-3 0-16,-5-2 1 16,1-6 0-16,2 4 1 15,-5-4 3-15,-1 3-2 16,-1 0-1-16,0 1-2 0,-3-1 0 16,0 4 1-16,-3-2-1 15,-1 2 0-15,2 0 0 16,-7 1 0-16,-2 2 1 15,2 1 0-15,-8 0-1 16,-3 0 1-16,-5 1-2 0,-3 6-5 16,-6 0-29-16,-8 0-28 15,-6-7-86-15</inkml:trace>
  <inkml:trace contextRef="#ctx0" brushRef="#br0" timeOffset="8437.0561">7313 4552 218 0,'6'-13'14'15,"-1"1"8"-15,0-4 7 16,-1 5-19-16,-1-3-1 15,-1-1 3-15,-2 0 5 0,2-2 5 16,0-1-1-16,-1 1-8 16,2-5-4-16,-1-4-6 15,0-3 0-15,-1-5-2 16,-1 0 1-16,0-1 1 16,0-5-1-16,0 1 0 0,0 1 12 15,2 3-1-15,2 1-3 16,1 3-2-16,-2 8 5 15,1 2 5-15,-1 4-5 16,2 8-3-16,-2 1-1 16,2 6-4-16,6 2-7 15,-1 8-1-15,5 9 1 0,3 6 0 16,3 14 3-16,1 3-2 16,2 12 3-16,-3 1-2 15,0 4 2-15,1 1-1 16,-3-3 0-16,0-7 0 15,-1-2-5-15,-4-3-32 0,-5-7-8 16,-6-4-22-16,-3-11-79 16</inkml:trace>
  <inkml:trace contextRef="#ctx0" brushRef="#br0" timeOffset="8718.2764">7365 4448 491 0,'0'-5'4'0,"0"-6"0"0,0 0-2 15,4 4-1-15,7-1-1 16,7-3-2-16,3-3-2 16,6-3 8-16,6-1-44 15,1-7-17-15,1-3-47 16,-6-8-99-16</inkml:trace>
  <inkml:trace contextRef="#ctx0" brushRef="#br0" timeOffset="9030.7554">7740 3922 418 0,'-1'0'8'0,"-6"-4"4"15,3 3-4-15,4 1-9 0,-2 7-6 16,1 11 3-16,-3 7 4 16,2 4 2-16,2 12-1 15,0-1 1-15,0 7 0 16,0 3 2-16,7-4 2 16,7 0-4-16,6-6-3 0,4-5 0 15,5-8-2-15,1-6-2 16,8-8-28-16,-4-13-36 15,-4 0-70-15</inkml:trace>
  <inkml:trace contextRef="#ctx0" brushRef="#br0" timeOffset="9515.109">8319 3934 360 0,'7'-22'15'0,"-1"2"17"16,1 0 2-16,0 6-12 16,-2-2-7-16,-1 8-7 15,-1 2-2-15,-1 0-3 16,-2 4-3-16,0 2-2 15,0 0-2-15,-4 8-9 16,-11 9 2-16,-5 6 9 0,-2 5 2 16,-1 7 7-16,3-3-6 15,4 1 1-15,8 0-2 16,8-5-2-16,0-1 0 16,10 0 0-16,4-4-10 15,6-5-10-15,1-2 3 0,4-5 4 16,6-4 14-16,-2-2 0 15,1-3 2-15,-1 0 0 16,-7-1 1-16,-1 2-1 16,-6-2 1-16,-5 1 4 15,-5 2 3-15,-5 1-5 16,0 6-4-16,-17 4 2 0,-5 7-1 16,-10 3 6-16,-4 5-1 15,2 4-23-15,3 0-46 16,6-9-25-16,9-9-61 15</inkml:trace>
  <inkml:trace contextRef="#ctx0" brushRef="#br0" timeOffset="10358.7917">13354 4331 375 0,'-6'0'3'16,"-1"-10"6"-16,0-2 10 15,0-1 1-15,2-2-10 16,1-3-5-16,-2-6-4 0,3-2 1 16,-1-1-2-16,1-3 3 15,1-1-3-15,-1 1 1 16,1-2 0-16,0 3-2 16,2 5 2-16,0-1 12 15,0 7-5-15,0 1 3 0,6 9 0 16,0 3 2-16,8 5-14 15,3 0 3-15,3 13-3 16,4 9 0-16,4 10 2 16,0 6 0-16,-1 1-1 15,0 4 0-15,-1 0 1 16,-1-3-15-16,-2-1-14 0,-7-10-21 16,-5-11-81-16</inkml:trace>
  <inkml:trace contextRef="#ctx0" brushRef="#br0" timeOffset="10593.155">13311 4318 432 0,'18'-19'4'16,"3"-8"-10"-16,12 1 8 15,6-2-5-15,4-1-44 0,4-3-8 16,-2 0-31-16,-8 2-33 16</inkml:trace>
  <inkml:trace contextRef="#ctx0" brushRef="#br0" timeOffset="10811.8763">13716 3929 193 0,'8'-24'38'0,"-4"-4"36"16,-2 4-28-16,-2 2-11 16,0 8-10-16,0 3-12 0,0 4-3 15,0 4-10-15,-4 3-5 16,-6 12-1-16,2 8 10 16,-3 5-2-16,-4 6-1 15,1 3-1-15,0 6 1 0,1-2-1 16,6-2 0-16,4 0-6 15,3-2-9-15,5-7-9 16,16-4 1-16,6-3-12 16,5-8-56-16,7-7 8 15</inkml:trace>
  <inkml:trace contextRef="#ctx0" brushRef="#br0" timeOffset="10952.514">13955 4181 229 0,'4'6'35'16,"-4"3"5"-16,-2 4-12 15,-10 3-4-15,-10 5-3 0,-10 1-1 16,-9 5-12-16,-8 2-6 16,-3 1-3-16,-1-2-71 15,-2-8-113-15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3-06T07:33:07.96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26335 7104 364 0,'-4'34'-5'0,"-2"7"4"16,2 5 1-16,1 12 3 16,0 4 5-16,3 0-3 15,4-5-3-15,12-3-2 0,6-4-1 16,8-7-5-16,8-8 3 15,9 0-9-15,4-9-2 16,9-6-9-16,2-8-16 16,5-9-20-16,-3-3 96 15,2-15-7-15,-8-10 5 0,-2-9 10 16,-7-5 10-16,-10-6-7 16,-3-5 2-16,-11-2-10 15,-6-5-17-15,-9-3-6 16,-6 1-9-16,-4 0-2 15,-4 5-2-15,-8 2-3 16,-8 8-4-16,-4 7-2 0,-8 5-4 16,-4 5-16-16,-7 7 0 15,-5 10-3-15,1 10-12 16,-2 1 27-16,7 28 14 16,3 11-1-16,9 18-9 15,5 15-17-15,4 9-28 0,4 4-51 16,7 1-71-16</inkml:trace>
  <inkml:trace contextRef="#ctx0" brushRef="#br0" timeOffset="421.8581">26601 8020 450 0,'-5'-12'34'16,"0"2"-16"-16,2 2-14 0,-1 4 6 15,3 3 2-15,-5 1-8 16,1 5-4-16,-3 13-4 15,-6 10-7-15,-1 14 8 16,-7 10 1-16,-3 12 3 16,-6 7-1-16,-1 8-1 15,-4 4 2-15,-5 3 0 0,-1 4-1 16,-1-5 1-16,6-6 0 16,-2-8 12-16,5-5-7 15,6-10-5-15,2-10 0 16,7-5-1-16,3-11-1 15,2-5-20-15,2-9-24 0,4-7-11 16,-1-5 1-16,-3-4-9 16,-3 0-46-16,-4 0 1 15</inkml:trace>
  <inkml:trace contextRef="#ctx0" brushRef="#br0" timeOffset="640.5868">25906 9116 72 0,'-22'-3'116'16,"-1"1"11"-16,7-2-49 0,3 1-19 15,5-1-22-15,2 4-13 16,2 0-9-16,4 0-9 15,0 10-4-15,0 14-8 16,4 11-1-16,4 17 6 16,4 9 1-16,0 7 1 0,4-4-2 15,5-9-29-15,3-8 28 16,5-15-1-16,5-18 1 16,8-14 16-16,4-5 6 15,8-22-2-15,4-10-14 16,1-8-6-16,-2-9-25 15,-5-2-38-15,-8-3-65 0</inkml:trace>
  <inkml:trace contextRef="#ctx0" brushRef="#br0" timeOffset="1328.0288">25346 10174 382 0,'-13'18'23'16,"-1"5"-21"-16,-4 11-3 16,2 7 14-16,-1 7 9 15,3 10-4-15,5 2 0 16,8 4-9-16,1 2-6 0,10-3-4 15,12-5 0-15,7-11-13 16,6-12-14-16,8-12-7 16,8-17 12-16,5-8 15 15,-2-25 17-15,4-12 9 16,-2-11-10-16,-9-8 16 0,-6-6 19 16,-10-1 1-16,-11-1-2 15,-12 5-15-15,-8 1-14 16,0 4 1-16,-20 7-1 15,-2 2-2-15,-13 11-9 16,-5 4-2-16,-6 7-3 0,3 9-1 16,-2 9-8-16,3 7 6 15,8 5-20-15,5 21-27 16,10 6-23-16,6 2-60 16</inkml:trace>
  <inkml:trace contextRef="#ctx0" brushRef="#br0" timeOffset="1906.1131">26798 7384 491 0,'-5'0'30'0,"3"0"-4"16,0 0-22-16,2 2-5 15,0 9-8-15,0 6-11 0,0 3-4 16,4 7-11-16,1 0-29 15,2-4-22-15,-2-9-32 16,0-10 12-16</inkml:trace>
  <inkml:trace contextRef="#ctx0" brushRef="#br0" timeOffset="2031.1255">26735 7315 507 0,'-15'-24'33'0,"2"1"-8"16,2 6-10-16,2 4 2 15,5 6-15-15,1 3-4 0,3 1-47 16,0-3-88-16,1-6-212 16</inkml:trace>
  <inkml:trace contextRef="#ctx0" brushRef="#br0" timeOffset="2687.3574">25448 10540 169 0,'-7'-20'206'0,"0"2"-191"16,0 1 17-16,2-1-13 15,0 5 2-15,5 2-11 16,0 4-1-16,0 6 3 16,0 1-6-16,12 3-8 0,0 15 0 15,4 12 2-15,3 12-2 16,3 10 4-16,0 11-1 15,5 5 9-15,-2 3 0 16,-2 2-5-16,1-7-3 0,-9-7-2 16,-1-9-8-16,-14-12-45 15,0-19-63-15,-19-17-127 16</inkml:trace>
  <inkml:trace contextRef="#ctx0" brushRef="#br0" timeOffset="2843.5749">25263 10408 473 0,'-2'-30'34'16,"-2"5"3"-16,4 5-15 15,0 4-12-15,2 0-4 0,13 5-8 16,3 0-8-16,0-1-47 16,-1-2-92-16</inkml:trace>
  <inkml:trace contextRef="#ctx0" brushRef="#br0" timeOffset="3359.1531">25383 11026 122 0,'12'-21'7'16,"1"-2"-11"-16,1-2 1 16,1 2-5-16,-1-3-5 15,1 0-22-15</inkml:trace>
  <inkml:trace contextRef="#ctx0" brushRef="#br0" timeOffset="4180.0941">25585 10128 181 0,'-12'-7'41'15,"0"-6"7"-15,2 2 9 16,-2 4-42-16,5-4-22 16,-1 5-1-16,-4-2 9 15,5 1-6-15,0 2-9 16,-1-1-13-16,-4 1-11 0,4 2 16 16,-5 1-33-16,0-2 57 15,-2 4 19-15,-2-4 5 16,1 4-4-16,0-1 5 15,-2-1-14-15,-4 2-7 16,2 0 2-16,-5 0-2 0,2 9 7 16,-4 7 2-16,2 0-7 15,1 7 0-15,1 6 0 16,0 3 6-16,3 7-2 16,4 6-2-16,-2 3-3 15,1 7-3-15,5 4 0 16,2 4-2-16,4 5-1 0,2 6-1 15,4 4 0-15,0 3 0 16,4-5-7-16,11-2 7 16,6-9-3-16,8-9-5 15,7-10 4-15,7-3 3 16,7-7 0-16,3-6 6 0,5-1-4 16,7-8-9-16,-3-5-10 15,6-12-12-15,-4-4 21 16,3-9 13-16,-5-16 9 15,3-9 0-15,-2-7-1 16,-4-11-2-16,-3-7-2 0,-8-7-3 16,-10-5 2-16,-7-3-1 15,-12-3 4-15,-8 2 2 16,-7 0 0-16,-4 5 12 16,-12 1 0-16,-8 2 1 15,-4 2-15-15,-8 0-3 16,-6 7-2-16,-6 4-5 0,-2 8 1 15,-4 12-2-15,-3 12-5 16,-3 13-13-16,-4 9-17 16,3 18-10-16,-1 13-4 15,2 6-26-15,7 4-99 0</inkml:trace>
  <inkml:trace contextRef="#ctx0" brushRef="#br0" timeOffset="5008.1711">25208 12016 316 0,'-12'6'10'0,"2"-3"-2"15,3 0-2-15,3 1 14 16,-2-3-7-16,6-1-1 16,0 0-4-16,17 0-3 0,7-1 15 15,11-13-6-15,15-4-7 16,11-3-4-16,13-9-4 15,8-4 1-15,5-3-5 16,4-5 5-16,-3 0 0 16,-5-1 0-16,-4 6 1 15,-10 5 0-15,-16 6 4 0,-9 7-4 16,-16 6 1-16,-9 4-2 16,-7 4 1-16,-9 1 0 15,-3 2 3-15,0 1 0 16,0 1-22-16,-8-2-28 15,1-3-68-15,-1-4-148 0</inkml:trace>
  <inkml:trace contextRef="#ctx0" brushRef="#br0" timeOffset="6023.7352">26433 8376 302 0,'7'-22'15'15,"-4"1"16"-15,2-2-8 16,4 2-6-16,-2 3 2 16,4-2-14-16,0 5-4 15,-2 3-1-15,2 3-2 16,-4 6-6-16,-4-1-2 0,1 4 4 15,-4 0-3-15,0 7 0 16,0 10-4-16,-4 5 12 16,-6 7 1-16,-3 9 0 15,-3 5 2-15,-2 2-1 16,-1 5 2-16,-3 1 1 0,-2 4 0 16,-3-1 0-16,-3 1-1 15,-4 4 2-15,-2-2 1 16,-3 3 8-16,-2 1-7 15,2 3 3-15,-2 4 1 16,7 3 5-16,-1 5-3 0,11 0-3 16,0 2-6-16,8-4 0 15,4-6-3-15,5-10-2 16,1-9 2-16,5-10 0 16,1-8-2-16,0-9 1 15,0-7 1-15,-3-5-2 0,-1-5-11 16,-1-3-4-16,-5-2-4 15,-3-7-20-15,-1-11-63 16,2-11-182-16</inkml:trace>
  <inkml:trace contextRef="#ctx0" brushRef="#br0" timeOffset="6367.4382">25819 9177 345 0,'-12'-20'5'0,"3"1"10"16,1 3-8-16,3 5 10 15,2 6-1-15,-1 3-2 16,3 2-9-16,-3 0-5 16,2 16-2-16,-3 7-2 15,-5 9 1-15,2 14 2 0,-4 5 2 16,-5 11-2-16,3 2 2 15,1 2-2-15,3-8 1 16,4-8 0-16,6-4 0 16,0-16-1-16,12-3 1 0,9-10 3 15,6-1 10-15,12-5 10 16,12-4 8-16,15-7-7 16,16 0-6-16,9-4-11 15,16-8-5-15,-3-8-5 16,-4-8-69-16,-12-13-216 0</inkml:trace>
  <inkml:trace contextRef="#ctx0" brushRef="#br0" timeOffset="9867.4106">12588 6357 148 0,'-6'0'202'0,"0"0"-198"0,4-4-1 16,2 1-3-16,0 1-6 16,0 0 3-16,0 1 10 15,2-3-7-15,4 2 1 16,-2-2 1-16,1 4-2 0,-2 0 0 16,1 0 0-16,-2 0 0 15,1 0 0-15,-1 0 0 16,6 0 1-16,-1 0 0 15,3 0 0-15,3 4 2 16,3-2-2-16,4 2 0 16,-2-3 1-16,5 1 0 0,-1-2 0 15,-3 0 4-15,5 0 3 16,1 0 5-16,4 0-1 16,1-2-2-16,4-3-2 15,2-1-3-15,5 1-5 16,3 0 0-16,0 1-1 0,2 3 0 15,-2-1 2-15,3 0-3 16,-4 2 1-16,1-2 0 16,-2 2 0-16,4-2 1 15,5-1-1-15,0 1 0 16,0-3 1-16,3 1-2 16,2 1 2-16,0-1-1 0,-5 1 0 15,2-1 0-15,-3 2 0 16,3 0 0-16,-4 0 0 15,7 1 0-15,0-1 0 16,3-2 0-16,3 3 1 0,4-3-1 16,2 3 0-16,2-4 0 15,2 2 0-15,-2 2 0 16,-2-2 0-16,-2 0-1 16,-1 1 2-16,-2-1-1 15,2 1-1-15,-2 0 2 0,0 0-1 16,1 1 0-16,1-2 0 15,-1 3 0-15,3 0 0 16,-3 0-1-16,-3 0 2 16,2 0-1-16,-2 3 0 15,2-2 1-15,-2 3-1 16,0-1 0-16,0 4 0 0,0-3 1 16,0 1-2-16,-1 1 1 15,-1 1 1-15,2-2-2 16,4 0 2-16,-4 1-2 15,1-2 1-15,3-1 0 16,1 1 0-16,-1 0 0 0,2-3 2 16,-1 1-2-16,-1-1-1 15,-1 1 1-15,4-2 0 16,-3 0 0-16,1 2 1 16,5-2-1-16,-1 0 0 15,0 0 0-15,4 0 0 0,-1 0 0 16,-1 0 0-16,2-2 1 15,-1 2-1-15,-3 0 0 16,2 0-1-16,0-2 2 16,1 2-1-16,3-1-1 15,-1 1 1-15,4-2 1 16,0 1-2-16,4-3 2 0,0 2-1 16,0 0 0-16,-5 0 0 15,5 1 0-15,-3 1 0 16,1 0 0-16,0 0 0 15,1 0-1-15,3 0 1 16,-2-2 0-16,3 2 1 0,3 0-1 16,-4 0 0-16,1 0 0 15,1 0 0-15,-7 0-1 16,5 0-1-16,-4 0 2 16,1 0-1-16,1 0 2 15,-2 2-2-15,-1-2 2 0,-2 1-1 16,-2 1 0-16,-1-2 0 15,-2 2 0-15,-5 0 0 16,-1-1 0-16,-2 2-1 16,-4-2 3-16,-2 1-2 15,-4 1 0-15,-3-1 0 0,-1 2 0 16,-7-2 0-16,-6 1 1 16,-1 1 0-16,-11 1-1 15,-3 4 0-15,-6 3-3 16,-8 1-26-16,-9-6-44 15,-9-7-176-15</inkml:trace>
  <inkml:trace contextRef="#ctx0" brushRef="#br0" timeOffset="15523.3669">15053 7227 79 0,'0'-2'48'16,"0"-1"-9"-16,0-2-2 0,0-1 5 16,0 1-11-16,0 0-10 15,0 1-9-15,5-2-8 16,-1 5-5-16,1-3 2 16,2 1-1-16,-1 1 2 15,-1-2-1-15,2 1 0 16,0 1-1-16,3-2-1 0,-3 3 3 15,1-3 1-15,3 2 4 16,0 0 0-16,3 1 3 16,-1-1-5-16,5 0-4 15,0 0 2-15,1 1-2 16,3-1 0-16,2 0 0 0,1 0 0 16,4 0 0-16,1-1-1 15,4 1 4-15,0 0-4 16,2-1 1-16,3 1-1 15,2 0 1-15,-1-2 0 16,3 3-1-16,-1-1 2 16,3 0 0-16,0 0-1 0,3 1 3 15,-1-1-1-15,4 2 0 16,2-2 0-16,-1 2 0 16,2 0-2-16,1 0-1 15,3 0 2-15,-1 0-2 0,1 0 2 16,1 0 0-16,4 2 0 15,3 1-1-15,1-1 1 16,1 0 0-16,1 1 0 16,1 0 1-16,-1-2 0 15,-1 3 2-15,5-2-1 16,-3 1-1-16,-1-1-2 0,4 1 1 16,0 1-1-16,2 0 0 15,1-3-1-15,1-1 0 16,0 0 1-16,0 0-1 15,-1 0 2-15,-1 0-2 0,3 0 0 16,0 0 2-16,-2 0-2 16,1 0 0-16,2 0 1 15,1 0-1-15,-4 0 0 16,2 0 0-16,-3 0 0 16,-2 0 0-16,5 0 0 15,-5 0 0-15,3 0 0 0,1 2 0 16,-1 0 0-16,-1 0 0 15,1-1 0-15,-3-1 0 16,-1 2 0-16,4-2 0 16,-3 0 0-16,3 0 0 15,1 2 0-15,4-2 0 0,1 0 0 16,1 0-2-16,-1 0-1 16,-1 0 3-16,3 0-2 15,1 0 2-15,0 0 0 16,0 0 1-16,3 0-1 15,2 0-1-15,0 0 2 0,0 0 0 16,0 0-2-16,-1-2 1 16,-2 0 1-16,3 1 1 15,-1-1 0-15,2 2-1 16,1 0 0-16,1 0 2 16,-1 0-3-16,-1 0 0 15,-1 0 0-15,-2 0 1 0,1 0-2 16,-3 0 2-16,-1 0-1 15,-4 0 0-15,-1 0 0 16,-3 0 1-16,0 0-1 16,-3 0 0-16,-2-4 0 15,-4-1 0-15,0 1 0 0,-3 1 1 16,-8-4 3-16,1 2 1 16,-7-1 3-16,0 1-1 15,-6-1-3-15,-4 1-1 16,-3 3-1-16,-8 2-1 0,1 0-1 15,-9 9 0-15,-10 11-11 16,-12-6-57-16,-19-7-167 16</inkml:trace>
  <inkml:trace contextRef="#ctx0" brushRef="#br0" timeOffset="18414.5519">15367 6815 309 0,'0'0'46'15,"0"0"-2"-15,0 0-36 16,7 0-13-16,0 11-54 16,-1 1 13-16,-6-6-53 15</inkml:trace>
  <inkml:trace contextRef="#ctx0" brushRef="#br0" timeOffset="20820.6176">13465 8421 243 0,'12'-12'25'0,"0"2"-7"16,0 0-6-16,5 0 7 0,-2 2-5 15,5 1-4-15,2-3-3 16,-1 5-1-16,4-4-4 16,4 2 1-16,2 0-4 15,4 3 2-15,6-3-1 16,0 0 1-16,3 2-1 0,3-2 0 16,4 1 0-16,-3 1 1 15,2-1-1-15,4 1-1 16,0 0 2-16,3 1-1 15,1-1-1-15,5 2 2 16,1-1 1-16,2 2-5 16,7-2 6-16,2 1-3 0,4-1 0 15,3 0 0-15,5 1 0 16,1-2 0-16,0 3 1 16,4-2-1-16,1 3 0 15,2 1 4-15,2-2-3 0,5 2 2 16,6 0-2-16,2 0-1 15,4 0 0-15,5 0-1 16,1 0 2-16,1 0-1 16,1 0 1-16,0 2-2 15,-2-1 1-15,-3 3 1 16,4 0-1-16,2 1-9 0,0 2 8 16,2-2 8-16,3 5-5 15,3-2 1-15,-6-1-1 16,2 0-2-16,-1 1 1 15,-7-3-2-15,-2 2 3 16,0-2-2-16,-3 1 0 16,-4-1 0-16,-5-1 1 0,5-1-1 15,-4 1 1-15,-1-4 1 16,-3 0-2-16,-2 0 1 16,1 0 1-16,-6 0 1 15,0 0-2-15,-5 0 1 0,-2 0-2 16,-2 0 0-16,-3 0 3 15,-8-4-2-15,-1 3-1 16,-8-1 0-16,-7-3 1 16,-3 5 0-16,-4 0-2 15,-7 0 1-15,-2 5-2 16,-5 7-13-16,-10 3-41 0,-9-8-113 16</inkml:trace>
  <inkml:trace contextRef="#ctx0" brushRef="#br0" timeOffset="26664.1303">17819 5192 158 0,'-2'0'12'0,"-1"0"10"16,3-1 13-16,0-1-4 0,0-1-25 16,-2 2-6-16,2-2 4 15,0 3-3-15,0-1-1 16,0 1 10-16,0-2 2 15,0 2 2-15,0 0 0 16,0-3-5-16,-1 3-2 16,1-2 1-16,-2 1-2 0,0-2 2 15,-1 0-4-15,-1 2 1 16,1-4-5-16,-1 5 0 16,-1-1-1-16,-1-1-6 15,-1 0-2-15,0 2 4 16,0-2-7-16,-4 1 10 15,2 0 4-15,-2-2-1 0,0 2 1 16,-1-3-1-16,0 2-1 16,-2-1 3-16,1 1-2 15,-4-3-1-15,1 4 4 16,0-2 0-16,-4 1-3 16,0-1 7-16,2 1-4 15,-3 1 0-15,-1-3 1 0,1 4-2 16,-3-2-2-16,3 0-1 15,-4 2 0-15,-2-2-2 16,0 2 1-16,0 0 0 16,-2 0 1-16,0-2 1 0,-2 2 0 15,3 0 1-15,0-2 3 16,-3 2-3-16,4-2 3 16,-2 1-4-16,2-3 0 15,-1 3 7-15,1-3-8 16,-2 1 0-16,-5 1 1 15,-2 0 1-15,-1 0-20 0,-4 2 21 16,4 0-3-16,-1 0 1 16,3 0-2-16,-4 0-1 15,3 0-3-15,1 0-9 0,-3 0-3 16,2 0 13-16,-1-1-4 16,-2-2 1-16,0 1 7 15,3 1 1-15,-3-3 2 16,1 3 6-16,-2-2-2 15,1 0 0-15,-1 0 4 16,-1-1-3-16,4 3 0 16,-4-4 2-16,-1 3-4 0,4-2-2 15,-3 2-4-15,-1 0 1 16,0-1-1-16,-6 3 1 16,2 0-1-16,-6 0 0 15,2 0-2-15,-2 0-1 16,-1 5-5-16,-1-2 5 15,-2 1-2-15,0 3 2 0,0-3-2 16,-2 3 3-16,-1-4-5 16,1 4 6-16,-1-1 2 0,0 1-2 15,-2-2 9-15,1 2-7 16,-1 1-2-16,0-1 3 16,-1-2-3-16,3 1 1 15,2 3 1-15,-1-4-1 16,2 2-1-16,4-2 2 15,4 3-2-15,-1-1 2 0,6-2-2 16,4-1 2-16,0 6-1 16,4-4 1-16,2-1-2 15,3 0-1-15,3 0-1 16,2 2 7-16,2-3-2 16,5 1 0-16,2-2 1 0,-1 3 1 15,5 4-1 1,-1-2 1-16,3 1-3 0,1 4-1 15,-3 1-1-15,5 2 1 16,1 2 0-16,0 2-2 16,0 1 2-16,3 0-2 15,1 2 5-15,-2 1-6 0,3 1 7 16,-1 0-3-16,2 0 0 16,-2 1-1-16,0 3 1 15,2-1-2-15,0 1 1 16,0 1 0-16,0 2-1 15,0-3 0-15,0 1-1 0,4-1 2 16,1-1-2-16,0-3 1 16,3 0 2-16,-1 0-1 15,2-5 0-15,-2 1 0 16,3-1 1-16,-3-2-2 16,3 1-1-16,0-3 4 15,0 0-2-15,2-1 0 0,1-1 0 16,0 0 1-16,0-3-2 15,1 0 4-15,4-3 0 16,-2 2 0-16,-1-2-3 16,0 1 8-16,4-1-5 0,0-1 0 15,1 0-2-15,3 0 2 16,3-2-1-16,-2 1 1 16,3 2-2-16,2 0-1 15,0-3 0-15,1 2 0 16,-1-2 0-16,3 3 0 15,1-3 0-15,2 2 0 16,1-2 1-16,6 1-2 0,-5 0 1 16,3-1 0-16,0 2-1 15,-3-2-2-15,1 2 2 16,3-1 1-16,1 1 0 16,-3-2 0-16,4 3 0 0,-1-3 0 15,4 0 1-15,-1 2-2 16,0 0 2-16,2-1-1 15,-3 1-1-15,4-2 0 16,-1 0 2-16,2 3-1 16,-3-3 1-16,5 0 1 0,-2 0-2 15,2 3 0-15,-2-3 1 16,1 0-1-16,4-1 1 16,0 1 0-16,0-1 2 15,1 0 2-15,3-1-3 16,1 1-1-16,2-1 0 15,-1 1 0-15,1-3-1 0,-2 3 2 16,0-2-4-16,-1-1 4 16,1 3-1-16,1-2-1 15,-3 2 1-15,0-3-1 16,0 3 1-16,1 1-1 0,0-3-1 16,-4 0 1-16,0 0 1 15,-5 3-1-15,0-3 0 16,-1 0 0-16,-1 1 0 15,1 1 0-15,1-3 0 16,2 2 0-16,-3-2-1 16,2 1 0-16,-2-2-2 0,0 0-2 15,-4 0 0-15,-6 0 3 16,0 0 1-16,-4-2 0 16,-4-2-1-16,-2 1 0 15,-3-2 2-15,-1-1 2 16,-4-1-4-16,2 0 2 0,-4-4 0 15,0 0 2-15,-2-1-2 16,2-2 0-16,-6 1 0 16,-1-5 1-16,-2 4 0 15,-2-4 1-15,1-1 5 16,1-1-5-16,-2-2 0 0,0 2-1 16,4-6-2-16,-4 2 1 15,2-3-3-15,-2-2 2 16,1-2 1-16,2 1-2 15,-5 0 4-15,2 0-4 16,-2-3 4-16,0 3-2 0,-2-2 2 16,1 2 4-16,-2-4 3 15,-1 0 1-15,1 0-2 16,-2-4 1-16,0 3 2 16,0 1-5-16,0-2-3 15,0-1 0-15,0 3 6 16,0 0-4-16,-3 2 0 0,-3 0 2 15,3 3 1-15,-2 1-6 16,-3 1-1-16,4 0-1 16,-3 2 0-16,2 2-3 15,-2 0-4-15,-1 2-1 16,-1 1 4-16,1 2 2 0,-4-1 1 16,2 3-1-16,-2 1-1 15,-1 1 1-15,-1 2-9 16,1 3 7-16,-3 0-6 15,-4 5 0-15,-2 4-10 16,-6 0-23-16,-10 10-32 0,-8 1-43 16,-3 4-80-16</inkml:trace>
  <inkml:trace contextRef="#ctx0" brushRef="#br0" timeOffset="29117.0896">20102 5085 229 0,'-5'-12'12'0,"-1"-2"8"16,1 1 23-16,-2-1-16 15,0 3-12-15,-4 0-3 0,0 0-7 16,-1 1-2-16,-5 1-1 15,2 3-4-15,-9-1 4 16,-1 0-2-16,-6 4 0 16,-5 1 0-16,-3 0-2 15,-4 2 1-15,-10 0-1 0,2 0 0 16,-7 4-3-16,-3 3-1 16,-2 2 4-16,0-2 2 15,2 4 0-15,2 0 1 16,-2 4-8-16,-2 0-8 15,2 1-14-15,-2 2 17 16,-3 0 5-16,2 1 4 0,4-5 2 16,4 4 2-16,4-4 0 15,4 3 1-15,6-1 2 16,3 5-4-16,5-1 0 16,3 1-1-16,1 2 1 15,6 2 0-15,2-2-1 16,5 2 2-16,-1 2 0 0,4-2-2 15,2 0 6-15,2 0 5 16,3 1 7-16,3 3-18 16,1 1 3-16,3 1 2 15,0 1 2-15,0 1-5 0,0 1 1 16,3-1 1-16,3 0 1 16,-1-1 3-16,5 1 0 15,-2-1-3-15,3-2-1 16,-1 1-1-16,3-3-1 15,-1 2 0-15,2 1-1 16,1-3 3-16,2 1-3 0,0-1 0 16,5 0 5-16,2 0-4 15,-2 0 0-15,5-2 4 16,2-2-4-16,0 0-3 16,3-5-1-16,0 2 5 15,2-3-3-15,5-1 3 0,0-2 0 16,6-2-7-16,0-2 5 15,6-3 3-15,2 0-4 16,-1-5 6-16,1-1-2 16,1 0 2-16,1-2-2 15,-1 0-1-15,1 0-1 0,3-4-2 16,3-3 2-16,-2-2-1 16,3 0-8-16,-2-2-10 15,1-1-38-15,-4-2-38 16,-3-4-8-16</inkml:trace>
  <inkml:trace contextRef="#ctx0" brushRef="#br0" timeOffset="30038.8948">19605 4973 169 0,'23'0'5'0,"6"-2"2"0,6-3 1 15,6-1 3-15,5 1-2 16,3-1 0-16,-1 3 0 16,0-4-1-16,1 2-2 15,-1 0 1-15,-1 0 3 16,0 2 2-16,-4 3-8 0,2-1-1 15,-3 1-2-15,-1 0-1 16,-2 0 1-16,-3 1 1 16,-4 2 1-16,-3 5-4 15,0 1 5-15,-2 3 0 16,-2 1 0-16,-3 1-9 0,0 8 8 16,-2 0-4-16,-2 2 4 15,0 6-8-15,-4 0 8 16,1 4-4-16,-5 3 6 15,2 4-7-15,0 4 2 16,-3 1 2-16,2 4 0 16,0 2-2-16,-1 0 1 0,1 3-1 15,0-1 1-15,-2-1-2 16,0-1 2-16,2-2-1 16,-4-4 0-16,2-1 0 15,0-4 1-15,-2-3-1 16,-2-3 1-16,-1 1-1 0,-3-2 1 15,-1-4-1-15,0 1-1 16,-8-5 1-16,-6 1 1 16,-3-4 2-16,-6-1 4 15,-10 1 0-15,-6-2-4 16,-7 2-2-16,-8-1 0 0,-9 1-1 16,-8-2-1-16,-4 4 1 15,-4 2 0-15,-7 3 1 16,-5 4 0-16,-11 4-1 15,-5 2 1-15,-6 8-1 16,-11 3-1-16,-9 9 1 16,-9 6-18-16,-11 4-70 0,-8 3-26 15</inkml:trace>
  <inkml:trace contextRef="#ctx0" brushRef="#br0" timeOffset="35695.5815">5923 10368 336 0,'18'-10'13'0,"3"-2"-4"16,3 2-3-16,8 2 6 15,5 0-8-15,4 3 6 16,3 0-6-16,7 1-2 0,3-1-2 16,4 1 1-16,3 3-1 15,2-3 0-15,-2 0 0 16,3 2 0-16,2 1 1 16,1-1 0-16,1 2 3 15,4 0 2-15,2 0-2 16,-3 0-1-16,5 3-1 0,1 1 0 15,-1-1-1-15,0 3 1 16,2-4-3-16,-1 0 2 16,-1-2 0-16,-1 0-1 15,-1 0 2-15,-1 0 1 16,0-2-2-16,-6-2 3 16,-2 4 0-16,-5-1 0 0,-6 1 0 15,-5 0-1-15,-8 0-1 16,-5 3-1-16,-5 4-1 15,-4 2 0-15,-5 0-1 16,-7-2 1-16,-2 2 0 0,-4-2-2 16,-7 1-18-16,-2-3-19 15,-2 0-5-15,-15 0-1 16,-9 0-40-16,-6-1-13 16</inkml:trace>
  <inkml:trace contextRef="#ctx0" brushRef="#br0" timeOffset="36179.9083">6110 10435 247 0,'18'-6'22'0,"4"-5"-1"15,5 4 5-15,9-5-2 16,10 3-11-16,6 0-2 16,9-2 5-16,4 2-2 15,5 6-3-15,6 3-6 16,2 0-6-16,5 0 3 0,5 12-3 16,0 3 2-16,2-3-1 15,2 2 1-15,-2-7-1 16,0 3 0-16,0-5 0 0,0-3 0 15,0-2 1-15,0 0-1 16,-6 1-1-16,1 5-19 16,-6 2-19-16,-11 5-76 15,-6-1-116-15</inkml:trace>
  <inkml:trace contextRef="#ctx0" brushRef="#br0" timeOffset="38835.9808">26467 8171 309 0,'-1'-14'7'16,"-6"-3"37"-16,2 2-16 16,1 0 2-16,2 3-14 15,1 3-1-15,1 2-5 16,0 0-5-16,0 6-2 16,0-2-3-16,0 3-1 0,0 0-3 15,5 9 2-15,2 7 0 16,0 5 6-16,1 9-3 15,-5 8 1-15,-1 7-2 16,-2 8-7-16,0 10-7 16,-4 5-1-16,-9 10 1 0,-2 13 7 15,-5 5 7-15,-4 12 1 16,1 2 0-16,2-1 0 16,-1-5 1-16,6-12 3 15,-1-8 0-15,3-10 1 16,0-9 2-16,-2-2 2 15,-4-5 2-15,1-3-2 0,0-1 1 16,3-4-1-16,2-10 6 16,2-3-10-16,7-7-4 15,2-7-2-15,3-3 0 16,0-2-10-16,3-8-32 16,1-10-24-16,-3-1-87 0</inkml:trace>
  <inkml:trace contextRef="#ctx0" brushRef="#br0" timeOffset="39320.3022">25914 9088 319 0,'-19'9'6'0,"1"4"4"16,2 4 9-16,5 6-10 0,0 8-1 16,6 6 3-16,3 6-3 15,2 6-5-15,0 9-3 16,4 0 3-16,5 4-5 16,4 0 4-16,2-4 0 15,6-3 4-15,4-5 4 16,1-5 1-16,4-9-3 0,9-9 3 15,0-11 0-15,7-13 2 16,7-3 4-16,1-17-7 16,0-14-5-16,-1-6-5 15,-2-11 3-15,-9-8-54 16,-3-8-30-16,-9-4-82 0</inkml:trace>
  <inkml:trace contextRef="#ctx0" brushRef="#br0" timeOffset="39867.1296">26594 7990 432 0,'-10'3'1'0,"0"0"0"16,-3 8-5-16,2 10 3 16,-1 5 1-16,-3 12 0 15,1 10 0-15,0 13 0 16,0 7 1-16,-1 7-1 16,3 7 1-16,-2 5-1 15,-3 8 0-15,0 1 1 0,2 2-1 16,-5 4 0-16,-1-6 0 15,-3-1 2-15,2-9 12 16,-1-6-2-16,-2-7 2 16,2-9 7-16,1-7-12 15,5-7-4-15,0-9-2 16,7-7-1-16,2-7-1 0,2-9 0 16,5-6-1-16,1-3-2 15,0-7-17-15,0-2-27 16,-5-4-25-16,-4-19-20 15</inkml:trace>
  <inkml:trace contextRef="#ctx0" brushRef="#br0" timeOffset="40304.5971">25873 9202 375 0,'-23'-30'-2'15,"-1"1"1"-15,2-1 3 16,3 3-1-16,4 2 2 15,0 3 24-15,4 7 6 16,4 2-3-16,-1 8-9 16,3 1-5-16,5 4-8 15,0 0-8-15,0 9-3 0,0 9 2 16,5 9-1-16,7 10 5 16,-3 13-4-16,4 11 2 15,-3 7-1-15,6 10 1 16,0-3 0-16,3-2-2 0,2-5 2 15,0-9-1-15,5-8-1 16,-4-8 1-16,4-5-1 16,-1-6-1-16,-1 0 2 15,1-8-1-15,4 2 1 16,0-7 0-16,5-1-2 16,5-9-1-16,0-5 2 15,3-4 2-15,2-8 2 0,4-13-3 16,-2-14-3-16,1-9 4 15,-4-7 2-15,1-6-3 16,-2 3 0-16,-5 4-28 16,-4 11-49-16,-11 10-52 15,-10 10-131-15</inkml:trace>
  <inkml:trace contextRef="#ctx0" brushRef="#br0" timeOffset="42851.3822">27175 7664 412 0,'6'-5'-11'0,"-4"-2"4"16,1 3 14-16,3 2-7 16,2 2 0-16,2 0 0 15,2 6 0-15,2 6 0 16,4 3-2-16,4 4 4 16,1 7 1-16,4 7-2 0,2 6 0 15,5 11 0-15,4 7 1 16,3 4 2-16,10 8 1 15,4 1 0-15,9 7 3 16,5 0-1-16,5 1 1 16,0 2 4-16,-1 1 11 15,-2 0-19-15,-6-2-3 16,-4-8 1-16,-9-3 6 0,-5-11 6 16,-4-5 1-16,-3-9 0 15,-3-8 4-15,3-6-7 16,-4-1-4-16,2-4 0 15,-3-5-6-15,-4-1 1 16,-4-4-1-16,-5 3-2 0,-10-5 1 16,-1 2-1-16,-6-3-1 15,-1 3 1-15,-2-2-11 16,-2 0-3-16,0 0-29 16,-6 2 30-16,-8 2-45 0,-4-1-66 15,-7-3-132-15</inkml:trace>
  <inkml:trace contextRef="#ctx0" brushRef="#br0" timeOffset="43226.3389">28122 9389 392 0,'-14'0'11'0,"4"0"-5"15,3-5 5-15,4 1-5 16,3 0 7-16,0 3-7 15,8-3-7-15,9 1 6 0,7 1 3 16,2 2-3-16,9 0-2 16,0 3 0-16,6 10 1 15,2 3 3-15,2 4-1 16,4 1-4-16,-1-2 0 16,5-1-2-16,-5-5 1 0,0-2 2 15,-1-10 5-15,-2-1 1 16,-2-5 7-16,-5-11-3 15,0-9 5-15,-6-4 1 16,-5-7 1-16,-8-1-5 16,-2-6 1-16,-7-4-8 0,-5-2-6 15,-5 3 0-15,0 3-1 16,0 6-4-16,2 6-12 16,3 8-22-16,2 7-27 15,0 8-37-15,-2 4-99 16</inkml:trace>
  <inkml:trace contextRef="#ctx0" brushRef="#br0" timeOffset="44179.3961">28758 9899 432 0,'-17'-16'0'0,"1"2"4"15,1 2-1-15,3 2 5 16,4 5 2-16,-4 3 0 0,5 2-5 16,4 9-7-16,-6 15-3 15,1 15-2-15,-1 11 5 16,3 19 3-16,-1 15-1 15,0 7 0-15,7 6 0 0,0-1 0 16,14-3 0-16,9-7 1 16,11-15 1-16,11-8 0 15,10-9-2-15,12-13-3 16,9-12 6-16,7-10-3 16,11-10-5-16,1-9 4 15,1-3 5-15,-6-17-9 0,-1-9 5 16,-13-7-3-16,-12-11 0 15,-10-12-3-15,-11-14 2 16,-11-13 7-16,-13-14-1 16,-11-10 0-16,-8-5-2 15,-5 5 3-15,-19 7 10 0,-11 12 22 16,-12 16 7-16,-8 16-19 16,-11 12-8-16,-5 15 0 15,-8 11-4-15,1 13-4 16,2 8-6-16,-2 11-1 15,5 23-1-15,4 14-1 16,9 14 1-16,6 16-3 0,6 11-18 16,11 9-23-16,10-3-19 15,11-10-10-15,10-15-89 16</inkml:trace>
  <inkml:trace contextRef="#ctx0" brushRef="#br0" timeOffset="44694.9974">29025 10240 587 0,'2'0'7'16,"-2"0"-4"-16,0 0-2 15,0 0-5-15,2 6 0 16,5 9 1-16,3 7 2 15,5 5 2-15,3 3-2 0,2 4 2 16,2 2-1-16,-3-8 2 16,-1-1-4-16,-2-4-16 15,0-9-7-15,-3-3-2 16,-4-7 5-16,-2-4 0 16,0-9 18-16,-3-11 7 15,-3-7-2-15,1-6-8 0,0-3 10 16,0-1 9-16,-1-1 20 15,5 6-13-15,1 3-11 16,4 4-5-16,-2 2-1 16,2 3-2-16,-1 6 0 15,-3 1 1-15,1 3-1 0,-4 5 0 16,-2 1 1-16,-2 2 0 16,0 2-3-16,-6 0 8 15,-3 9-2-15,-4 7-5 16,0 4 3-16,3 3-2 15,1 5 5-15,6-3-5 0,3 2-1 16,5-4-1-16,11-1 1 16,4-2-2-16,5-5-3 15,4-4-25-15,0-5-11 16,-2-6-48-16,0-6-83 16</inkml:trace>
  <inkml:trace contextRef="#ctx0" brushRef="#br0" timeOffset="46851.145">28280 9530 125 0,'3'0'88'0,"3"0"-84"0,3 0-1 16,3 0 0-16,6 0 11 15,6 0-5-15,7 2 5 16,4-1-2-16,5-1-6 16,2 0-1-16,4 2-2 15,-4 0-1-15,0-2-1 0,-2 0-1 16,-1 0 1-16,-7 0 0 16,0-2-3-16,-3-7-45 15,-4-3-63-15</inkml:trace>
  <inkml:trace contextRef="#ctx0" brushRef="#br0" timeOffset="47101.1102">28917 9025 401 0,'-1'-7'-5'16,"-6"4"5"-16,-5 1 6 15,3 2-5-15,1 5-1 16,-5 13-1-16,0 6 1 16,-1 9 0-16,-4 12 0 15,-2 10-1-15,-1 4 1 0,1 7 1 16,3-2-1-16,5-6-16 16,4-5-47-16,6-13-36 15,0-13-32-15</inkml:trace>
  <inkml:trace contextRef="#ctx0" brushRef="#br0" timeOffset="47397.9647">28454 9124 429 0,'-2'-4'-13'0,"2"-3"9"15,2 7 6-15,14 0-1 16,6 3-4-16,6 12 6 16,8 1-2-16,4 6 4 15,0 5-3-15,-1 4-1 16,-2 3-2-16,-3 3 1 0,-7 3-5 15,-5-2-31-15,-2 0-16 16,-6-6-49-16,-3-7-39 16</inkml:trace>
  <inkml:trace contextRef="#ctx0" brushRef="#br0" timeOffset="50289.5247">9813 10485 450 0,'-1'5'3'16,"-6"-5"-1"-16,7 0-14 15,13 0 3-15,8 2 12 16,11-2-4-16,7 0 3 0,9 0 0 16,6 0 6-16,9-2-6 15,3-3 0-15,5-1 1 16,0 2-2-16,4 3 2 16,3-1 0-16,-3-2 2 0,8 3 0 15,2-3 2-15,-2-3 1 16,2 0 1-16,0 0 1 15,-2-2 0-15,-3 0-3 16,-4 2-2-16,-6 0-4 16,-4 1-1-16,-9 1 0 15,-6 2 0-15,-10-1 1 0,-10 4-2 16,-11 0 1-16,-8 0-1 16,-9 0-1-16,-3 0-5 15,-8 0 5-15,-14 0 6 16,-7 4-28-16,-12-1 0 15,-6 2 8-15,-13 1-3 16,-4-5-1-16,-8 3 4 0,-7-2 11 16,-8-2 6-16,-5 1 0 15,-3 3-1-15,-4-4 3 16,0 0-1-16,2 2-1 16,6-1 3-16,-1-1 3 0,7 0 0 15,7 3 1-15,0-2-7 16,8 3 0-16,6-2 2 15,6 1-1-15,6 2 0 16,13 1 3-16,8 1 6 16,9-3-2-16,10 1-6 15,9 2-3-15,3-1-2 0,12 1-2 16,15-2 1-16,10 2 4 16,14-2 4-16,12-2 1 15,16 0 2-15,10-3-1 16,16 0 2-16,15-4-2 15,15-3-5-15,16 0-1 16,8 5-1-16,17 2-1 0,16 0-8 16,4 14-49-16,-2 4-100 15</inkml:trace>
  <inkml:trace contextRef="#ctx0" brushRef="#br0" timeOffset="51851.8954">17057 10370 415 0,'3'0'-1'16,"8"-5"-4"-16,7 5 12 15,7 0-7-15,9 0 3 16,11 7-3-16,9 4-1 16,9-2 3-16,10-1-2 0,13 3 1 15,11-4 0-15,13-1-1 16,11-1 0-16,13-1-6 15,5-2-11-15,4-2-4 16,8 0 17-16,-4 0-5 16,2-6 14-16,-5-3-4 0,-2 2 0 15,-4 2 6-15,-5 1 10 16,-4 4-9-16,-10 0-5 16,-6 9-2-16,-13 7-11 15,-17-2-86-15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3-06T07:34:08.78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4781 6065 207 0,'0'0'78'15,"0"-4"-40"-15,0 0-15 0,0 1-6 16,0 1-5-16,0-2-7 15,0 1-1-15,0 1-7 16,0 0 2-16,0 0 2 16,4 1 2-16,-1 1-3 15,3-2 0-15,1 2 0 0,2 0 0 16,0 0 1-16,0 0-1 16,3 0 0-16,3 0 0 15,3 0 0-15,0 0 1 16,4 0-1-16,1 0 0 15,4 2 1-15,-2-2-1 16,2 1 0-16,2 1-9 16,-2 2 12-16,5-3 2 0,2 1-4 15,2-2 1-15,5 2 0 16,1-2 1-16,4 0-1 16,1 0-1-16,3 0-1 15,0 0 0-15,3 0 1 0,0 0 0 16,-2 0-1-16,3 0 0 15,-3 0 0-15,0 0 2 16,-2 0-2-16,-1-2 0 16,2 2 3-16,-2-3 5 15,-1-1 1-15,4 1-1 16,-3-1-5-16,1 1-1 0,-3-3 1 16,-1 2-2-16,-4 3-1 15,-1-1 1-15,-5 2 0 16,0 0-1-16,-6 0 0 15,-5 0 1-15,-2 0-2 0,-2 3 2 16,-4 5-2-16,-1-3 1 16,-3 0-9-16,-1 2-9 15,-5 2-10-15,-5 1-27 16,-1-5-67-16,-13 0-86 16</inkml:trace>
  <inkml:trace contextRef="#ctx0" brushRef="#br0" timeOffset="546.7966">4908 6245 320 0,'-5'-6'-3'0,"4"-3"16"16,1 2-4-16,0 2-16 15,8 2 0-15,5-1 18 16,8 2-11-16,-1 2 0 16,6 0 2-16,4 0-4 15,2 0 4-15,8 0-1 16,3 0-1-16,4 2 0 0,7-2 1 15,2 0-1-15,1 0 1 16,6 0-1-16,2-4 14 16,3-3-4-16,0 0 6 15,0-2 0-15,1 0-6 16,-1 0-4-16,1 0-1 16,4 2-2-16,-2 3-2 0,1 4 0 15,6 0-1-15,-5 7-27 16,-7 5-36-16,-8 0-116 15</inkml:trace>
  <inkml:trace contextRef="#ctx0" brushRef="#br0" timeOffset="7687.2829">25536 8312 390 0,'0'-2'-6'0,"0"-5"23"0,0 1-7 16,0 5 4-16,0-3 2 15,0 4-1-15,0 0-8 16,3 0-3-16,5 0-9 16,3 5 7-16,3 8-3 15,2 4 2-15,2 7-2 0,-2 1 0 16,0 3 1-16,-1 1 1 16,-5-4-2-16,-2-2 1 15,-3-8 3-15,-1-3-3 16,-2-7 1-16,-1-3 0 0,-1-2 1 15,0 0 3-15,0-4 12 16,0-8 0-16,0-4-13 16,-1-11-1-16,1-3 0 15,0-4 1-15,6-2-3 16,8 1-2-16,0 3 1 0,2 5 0 16,-4 5 1-16,0 6-2 15,-2 7 5-15,-3 4-2 16,-3 3-4-16,3 2-2 15,-1 0 2-15,2 11-1 16,1 2-1-16,2 2 2 16,0 3-2-16,1-1 0 0,0-2-4 15,1-4 2-15,-2 0-1 16,2-8-3-16,-4-1 0 16,-2-2 3-16,-2 0 3 15,3-10 10-15,-3-3-1 16,2-3-1-16,2-4 8 0,0-3 1 15,-2 2 5-15,4-3-8 16,-4 5-1-16,1 1-4 16,-3 8 2-16,0 0-2 15,-1 6-1-15,3 4 3 16,0 0-6-16,2 4-3 0,3 7 0 16,8 5 4-16,2 6-4 15,1-1-11-15,4 2-21 16,-2-2-5-16,2-1-35 15,-1-9-52-15,-1-6-63 16</inkml:trace>
  <inkml:trace contextRef="#ctx0" brushRef="#br0" timeOffset="8218.4836">26775 7910 351 0,'1'-8'-6'0,"-1"-6"26"15,0 3-9-15,-3 0 12 16,-2-1-3-16,-2 4-5 15,0 1-3-15,2 1 1 0,-3 3-10 16,-1 3-3-16,-2 0 1 16,-3 8-6-16,-4 11-3 15,-2 6 3-15,-4 9 4 16,4 4-3-16,3 3 2 16,7-1-3-16,8-4-5 15,2-4-8-15,7-3-11 0,5-10 2 16,3-6-2-16,-1-6 4 15,-1-4 21-15,-3-3 6 16,-1-2 35-16,-2-8-10 16,4-6-8-16,-2-5-1 15,0-6-7-15,0-4-6 16,0 0 4-16,-4-1 1 0,-1 6 0 16,1 5 1-16,-3 6 2 15,1 5 10-15,-2 6-6 16,1 4-13-16,1 0-8 15,3 4-14-15,1 7 3 0,4 4-7 16,3 2-11-16,4-2-18 16,-2-3-18-16,4-7-102 15</inkml:trace>
  <inkml:trace contextRef="#ctx0" brushRef="#br0" timeOffset="8609.0887">26976 7893 416 0,'2'-8'18'16,"0"3"-6"-16,5 5-10 15,2 0-1-15,2 9-1 0,1 5-2 16,5 7 2-16,-4-2-1 16,4 2-13-16,-10-5-8 15,0-1 0-15,-5-7 6 16,-2-4-13-16,0-4 9 15,0 0 35-15,-4-5-6 0,-3-11-7 16,2-2 2-16,0-5 12 16,3-4 2-16,2-3 2 15,0 0-6-15,0 0-6 16,5 4 2-16,2 1-4 16,0 7 4-16,-3 5-15 0,4 6 17 15,-1 6-4-15,1 1-6 16,1 5-4-16,1 6-1 15,2 9 1-15,3-1 0 16,-1 2-3-16,4-3-5 16,1 0-6-16,5-8-36 15,1-2-5-15,0-8-19 0,-4 0-28 16</inkml:trace>
  <inkml:trace contextRef="#ctx0" brushRef="#br0" timeOffset="9062.1791">27355 7664 209 0,'-4'-44'42'0,"-4"-2"6"15,-1-1-9-15,-1 4-6 16,3 2 0-16,0 7-4 16,2 2 6-16,-1 7-24 15,2 4-9-15,1 5 0 16,-1 2 0-16,3 8 0 16,1 1-3-16,0 5 1 15,0 0-5-15,0 12-30 0,0 11 20 16,5 6 14-16,4 8 2 15,2 6-1-15,1 4 0 16,3-3 0-16,-1-1-1 16,3-5 1-16,-2-6 0 0,0-6-1 15,-3-6 1-15,-1-8 0 16,-2-2-5-16,-3-5 1 16,-1-5 7-16,-2 0 0 15,1-5 11-15,-1-8-4 16,2-3-9-16,0-4 1 0,0-3 0 15,2 0-1-15,-2-2-1 16,7 2 3-16,-2 1 3 16,7 6-2-16,4 5-9 15,2 6 8-15,-1 5-3 16,2 2 0-16,0 14-2 16,-4 6 1-16,-4 3-1 0,-3 5 2 15,-6-2 1-15,-5 1-1 16,-2 1-5-16,-13-7-26 15,-12-6-41-15,-11-10-203 16</inkml:trace>
  <inkml:trace contextRef="#ctx0" brushRef="#br0" timeOffset="9218.4236">26978 7470 557 0,'39'-29'-10'16,"24"-10"-2"-16,23-4-37 16,9-10-25-16,4-10-181 15</inkml:trace>
  <inkml:trace contextRef="#ctx0" brushRef="#br0" timeOffset="12062.193">25802 9010 269 0,'-10'-13'-35'16,"-2"-2"35"-16,2 3 2 0,-2 2-1 15,4-1-1-15,-3 2 1 16,0 0-8-16,0 0 7 16,-1 2 1-16,2-1 7 15,-2 3 16-15,0 0-10 16,-1 1 0-16,1 1-8 0,0 1-3 16,4 1 3-16,1 1 5 15,0 0 7-15,5-2-4 16,-2 2-1-16,4 0-11 15,0 0-1-15,0 0-1 16,0 0-5-16,1-3 5 0,14 2 15 16,11-3 7-16,9-4-1 15,11-5-13-15,14-3 1 16,7-5-5-16,6-8-1 16,8-1-3-16,3-6 1 15,6 0 1-15,7-5 0 16,6 0 0-16,2 0 0 0,4-2 1 15,0 2-5-15,4 2 4 16,-2 0-4-16,-1 0 1 16,0 1 1-16,-3-1 0 15,-5 3-1-15,-7 2 2 16,-1 0-1-16,-15 5 1 0,-9 5 3 16,-11 4-1-16,-10 6 0 15,-13 7-2-15,-11 7-3 16,-9 0-22-16,-13 12-25 15,-3 2-34-15,-14 1-108 16</inkml:trace>
  <inkml:trace contextRef="#ctx0" brushRef="#br0" timeOffset="20795.5452">4930 6979 474 0,'-23'-8'-31'0,"-10"-3"35"16,5 4-4-16,1 3 0 16,2 1 1-16,-2 1 1 15,4 2 0-15,-4 0 3 0,-6 2-3 16,-2 12-1-16,-5 9-1 16,-3 7-1-16,-4 10 0 15,-3 8 0-15,-3 7 1 16,6 2 0-16,-2 2 1 15,4 2-1-15,3-3 0 0,3 5 0 16,5-3 0-16,3 8-1 16,3 4 2-16,2 5-1 15,2 3 0-15,2 5 0 16,4 1 0-16,2-1 0 16,5 1 2-16,4 0 0 0,5-1-2 15,2-6 1-15,2-3-1 16,11-4 0-16,6-6 0 15,6-7 0-15,4-2-1 16,5-9 1-16,5-4 0 16,5-6 0-16,1-6-2 0,5-9 0 15,3-7 2-15,0-7 0 16,3-7 0-16,5-2 2 16,1-11-6-16,3-10 4 15,3-5-7-15,1-12 4 16,-3-5-18-16,1-7 22 0,-1-3-5 15,-3-8 7-15,-2-4-4 16,0-2 3-16,-4-3-1 16,-1-1 1-16,-4-2-2 15,-5-2 0-15,-8-6 1 16,-3 3 0-16,-7-6 0 16,-6-1 0-16,-4-1 5 0,-6 3 0 15,-4 2 4-15,-6 8-2 16,-3 4-3-16,-3 2-3 15,-12 3 1-15,-4 0 0 16,-5 1 0-16,-9 3 2 16,-3-5-1-16,-5 5-2 0,-6 3-1 15,-5 3-1-15,-5 8 1 16,-10 6 4-16,-7 14 9 16,-8 9-6-16,-15 17-5 15,-19 36-5-15,-23 39-32 16,-24 34-15-16,-26 41-50 0</inkml:trace>
  <inkml:trace contextRef="#ctx0" brushRef="#br0" timeOffset="25092.1178">5207 9407 330 0,'0'-9'-16'16,"0"0"35"-16,-5-2-8 15,1 2-4-15,1 1-4 16,-1 0-2-16,0 1 0 0,-1 0 1 15,-1 2 0-15,1 2-2 16,-4 1 0-16,-2-1 1 16,-1 3 1-16,-6 0-2 15,2 0 0-15,-4 0 2 16,0 0-2-16,-5 0 1 16,-2 6-1-16,-3 1 0 0,-4 4 2 15,-7 0-1-15,2 3 3 16,0-1 0-16,-5 4 6 15,3 0-3-15,0 4 1 16,6-1-4-16,-6 3 2 16,7-1-2-16,2 3-1 0,-2-1-1 15,4 4-2-15,-4 0 1 16,1 3-2-16,3 0 2 16,3-1-1-16,0 2 0 15,3 0 0-15,7-6 0 16,2 3 0-16,4-4-1 0,3-1 2 15,3-2-3-15,0 0 2 16,2 0 0-16,3 1 0 16,0 0-1-16,0 0 1 15,0 0 0-15,8 1 1 16,-2-3-2-16,7-1 1 0,-2-1 0 16,5-3 0-16,-1 0-1 15,4-3 4-15,-1-2-1 16,5 1 0-16,-1-1-1 15,1 0 0-15,1 1-2 16,3-1 2-16,-5 1 1 0,5 1-2 16,-1-3 0-16,1 1 1 15,0 1-1-15,0-1 0 16,3 0 0-16,-1-2-1 16,3 2 1-16,1-6 0 15,-1 4-5-15,2-4 10 0,-2 3-3 16,1-3 0-16,-1 2-2 15,2-2 1-15,-5 2 2 16,3 0-2-16,-2 0 1 16,3 2-2-16,1-3 1 15,0-1 0-15,4 0 1 16,1-1 0-16,-1-2 0 0,3-1-1 16,-1 2 0-16,1-2 0 15,0 1 0-15,1 0 2 16,1 0-2-16,2 1-2 15,0-1 2-15,4 0 0 16,0-1 0-16,0-1-1 0,1 0 0 16,4 0-2-16,0 0 5 15,0 0-3-15,1 0 1 16,1 0-1-16,1 0 2 16,1 0-2-16,3 0 0 15,-3 0 0-15,3 0 1 0,-2 0-1 16,0 3 1-16,2-3 0 15,1 1 0-15,-1 1 1 16,3-2-1-16,2 0 2 16,2 0-4-16,0 0 3 15,1 0-2-15,3 0 0 16,-4 0 1-16,2-3 1 0,1-1-1 16,-2-2-1-16,-1 1 1 15,0-2 0-15,1 1-1 16,-1 1 1-16,0 0 0 15,-1-1 0-15,-5 1-1 0,1 0 0 16,-3-2 0-16,-5 0 0 16,1-3 0-16,-4 0-2 15,-5-2 2-15,0-3 2 16,-6-1-3-16,-3-2 1 16,-3 0 2-16,-4-5-3 15,-2 3 3-15,-6-5-2 0,-1 2 1 16,-8-2 1-16,1 0 0 15,-6-3 6-15,1 1 2 16,-5-3-5-16,1 0-1 16,-4-1 0-16,-2 1-3 15,0 0-1-15,0-3 1 0,-6 3-3 16,-8 1 3-16,-1 1-1 16,-2-1 0-16,-3 4 1 15,-1 0-1-15,-5 2 3 16,1 2-5-16,0 1 2 15,-4-1-1-15,-3 6 1 0,-4 1 1 16,0-2-6-16,-1 6-18 16,-7-3 23-16,1 2 0 15,-6 2 0-15,2 2 0 16,-4 0-2-16,-2 0 4 16,0 1-2-16,-2 1 1 0,0-1-2 15,0 3 2-15,-1-2 0 16,1 1-1-16,-3 1 0 15,4-1-2-15,-2-1 4 16,0 0 0-16,-3 1-2 16,2-2-2-16,-2 1 4 15,-2-2-2-15,-2 2 0 0,2-3 0 16,0 1 0-16,-2 0 0 16,2 1 1-16,-2 0-1 15,2 0 0-15,-6 1 0 16,3 2 0-16,-1-1-1 15,-1 3 1-15,-2-2 0 0,1 0 1 16,1 1-1-16,-5 2-1 16,5-2 1-16,-4 2-2 15,2 0 2-15,-4 0-2 16,0 0 0-16,1 0 1 16,-3 0 1-16,-3 0 0 0,-3 7 0 15,-3 1 0-15,3-1 0 16,-4 4 0-16,-4 1 0 15,-1 1 0-15,1 1-3 16,-4 5-13-16,-1 5-14 16,-5 1-14-16,-1 0-39 15,-3 0-119-15</inkml:trace>
  <inkml:trace contextRef="#ctx0" brushRef="#br0" timeOffset="27263.8367">7908 11849 165 0,'14'-20'-32'0,"4"-8"-55"15</inkml:trace>
  <inkml:trace contextRef="#ctx0" brushRef="#br0" timeOffset="28263.7586">6515 11369 302 0,'14'0'24'0,"0"-2"-19"15,7-3-1-15,6 0 2 16,4-1-2-16,3 3-1 0,3-1-2 15,5-1 0-15,3-1-1 16,2 3 3-16,6-1-2 16,0 3 1-16,-1-1-1 15,-1 2-1-15,3 0 0 16,-3-2 0-16,-3 2 1 0,-1-4 4 16,-4 1 5-16,1-1 1 15,-10 3 1-15,0-3-3 16,-6 2-4-16,-2 0-1 15,-9 2-4-15,-2 0 1 16,-5 0-2-16,-3 0 1 16,-3 0-1-16,-4 0 0 0,-4 0 3 15,-8 0 7-15,-11 6-3 16,-4-3-6-16,-9 4 1 16,-7-3-1-16,-2 1 1 15,-7-1 0-15,3-1-1 16,-5 1 2-16,-2 0 2 0,2 1-2 15,-8 2 11-15,3 0-11 16,2 2-2-16,-3 0 0 16,6 2 0-16,8-1-2 15,2 3 0-15,8-3-6 16,6 3-3-16,11 1-17 0,4-1-23 16,11 1-26-16,4-5-30 15</inkml:trace>
  <inkml:trace contextRef="#ctx0" brushRef="#br0" timeOffset="29185.5623">9712 11396 56 0,'-2'0'122'0,"2"0"-94"0,0-4 22 16,0 1-28-16,2-1-9 16,11 2-7-16,-1-3 4 15,8 2 1-15,2-1-3 16,1 0-2-16,4 1-2 0,5-1 1 15,2 1-2-15,6 1 1 16,3 0 2-16,4 2-4 16,3 0-1-16,4-2 1 15,5 2-1-15,-3-2 0 16,5 1 1-16,2-5 0 16,2 1 4-16,3-1-1 0,1 1-2 15,7 0-1-15,-1-1-1 16,1 1 1-16,3 2-2 15,-3-1 1-15,0 2-2 16,0 0 2-16,-2 1 0 16,-5 1-2-16,6 0 2 15,-6-2-1-15,-1 0 0 0,0 2 1 16,-1-3-1-16,-6-1 0 16,0 0 1-16,-2 1-1 15,-3-1 0-15,-4 1 2 16,-2 1 2-16,1-1 4 0,-4-1-1 15,-3 4-4-15,-3-2 3 16,0 0-5-16,-7 0 1 16,-4 1-1-16,-1 1 2 15,-7 0-1-15,0-2 1 16,-7 2-1-16,-1 0 2 16,-2 0-3-16,-2 0 0 0,0 0-2 15,2 5 0-15,-2 4-13 16,-1 0-24-16,2 0-8 15,-2 0-22-15,-2-4-58 16</inkml:trace>
  <inkml:trace contextRef="#ctx0" brushRef="#br0" timeOffset="29404.3251">12479 11299 132 0,'4'-3'18'16,"2"-4"-2"-16,-1-1-4 16,2 3-2-16,0 0-3 15,2-2 11-15,0 1-12 16,2 3-5-16,1-3-5 0,1 5 6 16,-2-1-29-16,2 0 12 15,-1 1-13-15,0-1-39 16</inkml:trace>
  <inkml:trace contextRef="#ctx0" brushRef="#br0" timeOffset="29716.7807">13442 11196 99 0,'6'0'12'0,"-3"-2"-5"15,2 1 5-15,-5 1-5 0,0 0-6 16,0 0 2-16,-5 0-42 16,-6 0-44-16</inkml:trace>
  <inkml:trace contextRef="#ctx0" brushRef="#br0" timeOffset="30372.9963">13295 11207 106 0,'-24'0'20'0,"-1"0"3"16,3 0-2-16,1 0 2 15,1 0 3-15,5 0 12 16,2 0-14-16,4 0-5 16,4 0-2-16,1 0-3 15,4 0 0-15,0 0 6 0,4 0-5 16,11-2-13-16,11-2 6 16,9 2-4-16,13-3-1 15,6 2 5-15,14-3-3 16,3-1 3-16,9 2-1 15,0-2 5-15,-1 1-6 0,-4 3-2 16,-5-1-1 0,-6 0-1-16,-13 3 2 0,-5-1-1 15,-14 2 1-15,-10-2 1 16,-5 2-1-16,-8 0-2 16,-6 0-3-16,-3 0-2 0,-1 2-3 15,-15 3 8-15,-9 4 3 16,-13 4 1-16,-13-1-5 15,-8 2 0-15,-12 3-1 16,-11-2 1-16,-4 2-1 16,-7-3 0-16,-8 4 0 0,-1-2 0 15,2 0 1-15,1 0-2 16,2 0-5-16,5-3 4 16,4-3 0-16,8-1 0 15,4 0-1-15,4-3-2 16,8-3 1-16,6-3 1 0,8 0 5 15,7 0-1 1,11-2-1-16,8-7 0 0,10 1 3 16,6-5 0-16,6 2 14 15,2-3-1-15,12 0-5 16,11 0 0-16,13-3-5 16,9 3-1-16,12-2-3 0,8 3-1 15,6-1 0-15,5 4 1 16,-3 1-2-16,2 1 0 15,-4 5 0-15,-5 3 0 16,-6 0-1-16,-6 0-1 16,-10 13-12-16,-8 6-8 0,-12 4-24 15,-13 2-11-15,-9 0-98 16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3-06T07:35:04.02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3776 9751 350 0,'4'0'20'0,"-3"0"0"0,3-3-19 16,5-3 2-16,-1 3 1 15,7-1 0-15,-1-1-1 16,4 0-2-16,4-1 0 16,1 0 0-16,4 1-2 15,3 0 2-15,4 0-1 0,5-1 0 16,5 3-1-16,4-3 2 15,1 1 3-15,7 2 10 16,3-3-4-16,4 0-1 16,2 1-2-16,5-2 1 15,0 0 2-15,2 0-3 0,1 2-1 16,0-1 0-16,-2 1-2 16,-3 2 0-16,-2-2 0 15,0 4-4-15,-10-1 1 16,2 0-1-16,-6 1 0 15,-3 1 1-15,-6 0-1 0,-2 0-1 16,-7 0-8-16,-5 0-14 16,-4 0-18-16,-10 0-41 15,-11 1-39-15,-4 1-49 16</inkml:trace>
  <inkml:trace contextRef="#ctx0" brushRef="#br0" timeOffset="499.9534">3863 9840 286 0,'20'0'4'0,"2"-7"-2"15,7 0 15-15,7-2 9 16,7 0-12-16,0 2-3 16,5-4-7-16,6 3 0 0,0 1-2 15,7-3 0-15,1 2-1 16,-1 1 1-16,3-4 2 16,2 2 1-16,1-2 1 15,1 0 10-15,-4-1-2 16,-3-1-1-16,0 1 1 15,-5 1-1-15,-2 1-6 0,-1 2-4 16,-9 3-2-16,2 5-1 16,-7 0-2-16,-10 0-45 15,-12 3-87-15</inkml:trace>
  <inkml:trace contextRef="#ctx0" brushRef="#br0" timeOffset="3671.7117">8149 6477 126 0,'7'-10'173'15,"1"-1"-140"-15,7-4-10 16,3 1-7-16,3-1-1 16,8 1-5-16,-2-2-3 15,2 2-4-15,-3-1-2 0,0 3 0 16,-5-1-1-16,-2 5 1 15,-5-2 0-15,-4 6 4 16,-2-4 6-16,-6 5 1 16,-2 1 5-16,0 0-4 15,-13 2-11-15,-13 2-7 16,-9 11-26-16,-12 8 0 0,-10 8-8 16,-11 3-26-16,-8-6-97 15</inkml:trace>
  <inkml:trace contextRef="#ctx0" brushRef="#br0" timeOffset="7234.9731">15947 6592 151 0,'18'0'94'16,"5"0"-64"-16,4 0-12 16,5-4 6-16,8 0-6 0,5-2-7 15,1 2-4-15,7-2 0 16,4 3-2-16,3-2-2 15,1 1-2-15,5 0-1 16,4-2 1-16,-1 0-1 16,4 0 1-16,0-1-1 0,-3-3 0 15,1 3 1-15,-3-1-1 16,-7 0 2-16,-2 2 4 16,-6 0-1-16,-4 2-1 15,-5-1 0-15,-8 5-1 16,-2 0-3-16,-7 0 0 0,-4 0 0 15,-5 2 0-15,-3 5-3 16,-10 0-13-16,-3 0-8 16,-4 3-5-16,-17-4-28 15,-11 3 60-15,-8 0-22 16,-11 0-9-16,-5-4-17 16,-6 0 37-16,1-2 9 0,0-3 8 15,-1 0 19-15,-1 0 17 16,4 0-33-16,-4 0-4 15,-2 0-6-15,-4-3-2 16,-1 0 1-16,-1-1-5 16,3 1-4-16,2-1 5 15,4 1 2-15,4-1 8 0,5 3 0 16,6-1-3-16,4-2 0 16,1 4 0-16,6-3 2 15,4 2-3-15,3 1-1 16,3 0-2-16,8 0 1 15,3 0-1-15,6 0 1 0,4 0 13 16,1 0 8-16,2 0 6 16,2-2-9-16,10-1-5 15,10-2-6-15,7 0-1 16,10-1 0-16,12-2 2 16,5-2 0-16,13 3-1 0,4 0 5 15,9 0-5-15,0 0-3 16,7 3-2-16,0 2-2 15,-1 2-1-15,-2 0 0 16,-7 9-10-16,-2 5-22 16,-12 1-47-16,-15-5-111 0</inkml:trace>
  <inkml:trace contextRef="#ctx0" brushRef="#br0" timeOffset="9672.5266">19368 8354 370 0,'3'-7'-10'16,"-1"-5"26"-16,0 3 0 16,0 2-3-16,-1 0-7 15,-1 2-3-15,0-1-1 16,0 2-2-16,2 1 2 0,-2-1-2 16,0 3 1-16,0 1 1 15,0-2 1-15,0 2-2 16,0 0 3-16,-7 0-4 15,-2 10 0-15,-4 10 2 16,-1 10-2-16,-2 10 1 0,4 6-2 16,6 9 1-1,6 1 0-15,2 1-1 0,17-7 0 16,12-6-4-16,5-10 2 16,7-9-2-16,3-14-14 15,-4-11 3-15,-2-4 11 16,-6-17 9-16,-7-11 1 0,-7-6 6 15,-10-3 8-15,-10-5-1 16,0-4-5-16,-17 2-8 16,-9 2 2-16,-8 6-1 15,-2 8-1-15,-2 9 2 16,2 10-3-16,-1 13-5 0,5 2-1 16,-1 21-15-16,5 6-29 15,2 3-36-15,6-5-46 16</inkml:trace>
  <inkml:trace contextRef="#ctx0" brushRef="#br0" timeOffset="10203.754">19235 8199 382 0,'-1'0'11'16,"1"0"17"-16,0 0-30 15,10 0-7-15,12 0 10 16,10 4 2-16,13-3-2 15,12 5 4-15,15-2-1 16,12-3-2-16,18-1-3 0,12-1 1 16,13-3 4-16,14-7-4 15,8-2 0-15,9-4 0 16,5-1 0-16,5-5 1 16,8-2-1-16,2-2 1 0,2-1 0 15,-5 0 3-15,3-3 2 16,-5 0 1-16,-8 3 3 15,-7 1-1-15,-9 1 1 16,-8 2-1-16,-14 3-4 16,-12 2-2-16,-8 2-3 15,-13 5 0-15,-8-1 0 0,-13 5-16 16,-8-1-5-16,-6 3 3 16,-8 3 2-16,-2 1-5 15,-8 1-7-15,-4-2-11 16,-6 2-28-16,-2-1-7 15,-9 0-5-15,-8-1 6 0</inkml:trace>
  <inkml:trace contextRef="#ctx0" brushRef="#br0" timeOffset="10422.4701">23367 7714 0 0,'2'-7'86'0,"-2"0"-16"15,0 0 1-15,0 0 0 16,0 0-28-16,0 2-11 0,-2-1-11 16,0 2-6-16,1 1-1 15,-1 1-3-15,2 0 1 16,0 2-3-16,0 0-6 15,0 0-3-15,0 0-2 16,3 7 5-16,8 6 12 16,1 6-3-16,5 5-3 0,-2 8-8 15,2 2-1-15,-1 4 3 16,-3 2-3-16,-6 3-2 16,-2-2-24-16,-5-7-37 15,0-12-108-15</inkml:trace>
  <inkml:trace contextRef="#ctx0" brushRef="#br0" timeOffset="11313.0952">23618 8221 396 0,'2'-17'14'15,"0"3"7"-15,-1-2 6 0,3 6-3 16,-2 4-5-16,-2 5-5 15,1-2-6-15,1 3-3 16,0 0-10-16,2 8 3 16,2 4 0-16,1 10 1 0,-1 6 3 15,1 5 6-15,0 4-8 16,0 6 0-16,-2 3 1 16,-3-2-2-16,-2 3-12 15,0-10-29-15,-9-8-67 16,-6-15-213-16</inkml:trace>
  <inkml:trace contextRef="#ctx0" brushRef="#br0" timeOffset="12688.4866">20734 8863 122 0,'13'-11'31'0,"1"-3"-21"15,-3 0 5-15,0 0 2 16,-2-1-3-16,-1 1-3 15,-1 2 0-15,-4-1 0 0,-1 0 0 16,-2 1 3-16,0 0 2 16,0 1 1-16,-7-2 0 15,-6 6-8-15,-1-2-7 16,-8 7 4-16,-5 2-5 16,-5 0-1-16,-4 11-2 15,0 9 2-15,2 5 1 0,2 3 0 16,6 1 0-16,8 1-2 15,6 0 4-15,8-3-5 16,4-2-1-16,11-5 1 16,11-2-2-16,7-6 0 15,6-4 7-15,3-5-5 16,-1-3 8-16,-1 0-10 0,-5-6 8 16,-4-2-4-16,-7-4 16 15,-5-1 11-15,0 0 4 16,-8 2-3-16,-2 1-1 15,-1-1-6-15,-2 4 3 16,-2 2-11-16,0-1-2 0,2 5-7 16,0 1-4-16,-2 0-2 15,4 12-7-15,-1 8-7 16,2 10 16-16,-3 13 0 16,1 10 0-16,-3 11 0 0,0 4-3 15,0 4 4-15,-5 2 1 16,0-7-1-16,0-11-1 15,1-9-4-15,2-13 6 16,2-12-1-16,0-9-1 16,0-11 13-16,6-2 30 15,8-18 4-15,8-8-25 16,6-14-16-16,6-12-5 0,6-9-2 16,-3-11-17-16,-3-6-19 15,-5 1-26-15,-9 0-50 16,-11-2-120-16</inkml:trace>
  <inkml:trace contextRef="#ctx0" brushRef="#br0" timeOffset="13110.326">20347 8036 443 0,'-6'-24'7'16,"2"-2"38"-16,1 8-10 15,3 3-10-15,0 5-11 16,0 2-5-16,0 6-3 0,3 2-7 16,7 12-7-16,0 13 5 15,2 9 2-15,7 13 0 16,-3 10 0-16,2 7 1 15,2 8-1-15,-3-1-21 16,0-3-27-16,-3-7-33 16,-1-15-64-16</inkml:trace>
  <inkml:trace contextRef="#ctx0" brushRef="#br0" timeOffset="13782.1652">19984 7338 372 0,'-11'-13'-12'0,"2"1"38"16,2 1 2-16,2 10-16 0,-1 1-11 15,0 8-4-15,1 12 0 16,0 7 1-16,1 7-8 15,4 5 12-15,0 4-4 16,9-2-2-16,9-2-2 0,6-5 5 16,3-7-4-16,2-13-3 15,0-7 1-15,0-7 5 16,-4-7 10-16,-1-13 4 16,-8-8 4-16,-5-2 5 15,-6-8-2-15,-5 1-1 16,0-6-8-16,-10 0 1 0,-10 2 1 15,-2 3-10-15,-2 6 0 16,0 9-1-16,0 9-4 16,3 9 3-16,1 5 0 15,-1 8 1-15,4 14-15 0,1 3-32 16,1 7-1-16,7-5-16 16,8-1-38-16,0-10-42 15</inkml:trace>
  <inkml:trace contextRef="#ctx0" brushRef="#br0" timeOffset="13969.6675">20320 7240 541 0,'0'-13'0'0,"0"-5"11"15,0 8-5-15,-2 4-6 16,2 4-2-16,0 2-32 15,0 0-51-15,0-3-60 16,2-8-126-16</inkml:trace>
  <inkml:trace contextRef="#ctx0" brushRef="#br0" timeOffset="14360.4854">20396 6874 420 0,'0'-21'9'16,"8"3"5"-16,11 4-11 15,9 4-6-15,2 5 6 16,1 5 0-16,-1 0-14 16,-5 8-29-16,-5 6 5 0,-7 4 3 15,-8-1 6-15,-5 3 7 16,-2 0 2-16,-6-2 17 15,-4-3 3-15,3 0-1 16,1-3 3-16,4 1 1 16,3-3-2-16,1 5-3 0,0-3-1 15,5 6 2-15,5 0 3 16,1 5 0-16,3 2 0 16,-1 2 2-16,-2 1 2 15,-4-3 1-15,-5-3-1 16,-2-1 0-16,-9-3 3 15,-11-2-4-15,-5-3 9 0,-4-3-11 16,-3-2-4-16,-2-3-5 16,5-5-54-16,11-2-74 15</inkml:trace>
  <inkml:trace contextRef="#ctx0" brushRef="#br0" timeOffset="14532.3571">20790 6861 423 0,'27'-1'2'16,"-3"-12"16"-16,1 13-9 0,-3 6-3 15,-3 15-4-15,-5 9-2 16,-9 6-3-16,-5-2-42 16,-14-9-48-16,-11-11-139 15</inkml:trace>
  <inkml:trace contextRef="#ctx0" brushRef="#br0" timeOffset="14657.3433">20725 6692 437 0,'20'-48'2'16,"3"3"9"-16,14 10-13 0,5 9 1 16,3-2-75-16,-5-2-196 15</inkml:trace>
  <inkml:trace contextRef="#ctx0" brushRef="#br0" timeOffset="16954.1654">4321 7549 292 0,'7'0'95'0,"-4"0"-77"0,4 0-19 16,3-4 4-16,7 2-1 16,2 2 1-16,7-2 0 15,2 2 0-15,5 0-3 16,2 0 0-16,4 2 1 16,2 4-1-16,0-3 0 0,4 4 0 15,3-2 1-15,1-1-1 16,7 2 0-16,1-5 1 15,5 1-1-15,4-2 0 16,5 0 1-16,4 0-1 16,6 0 1-16,1 0-1 0,3 0 1 15,9 0-1-15,1 0-1 16,1 0-1-16,4-2 2 16,2 1 0-16,4-2 4 15,2 0-2-15,0-2 0 16,-1 1-1-16,3-1 0 0,-8 0-1 15,0-1 1-15,-4 2 1 16,-5-1 2-16,-3 3 0 16,-8 1 2-16,-6 1 1 15,-11 0-2-15,-10 0-3 16,-7 1 0-16,-12 1 0 16,-4 3 0-16,-12 1 0 15,-3 0 0-15,-3 2 2 0,-4 4-3 16,-8 6-2-16,-5-3-29 15,-42-15-176-15</inkml:trace>
  <inkml:trace contextRef="#ctx0" brushRef="#br0" timeOffset="18360.3242">25705 6353 148 0,'2'0'304'0,"-2"0"-294"16,0-5-10-16,0 0-3 15,0-4 2-15,0-4 2 16,0 1 0-16,0-2 1 16,0-4-2-16,0-2-2 0,2 1 4 15,-1 1 2-15,-1 1-4 16,0 2-7-16,0 5-15 15,-8 5-6-15,-12 5 0 16,-4 0 7-16,-8 13 11 16,-6 12 11-16,-3 3-2 15,3 8 7-15,0-1 2 0,11 3-1 16,5-4-1-16,8-4 5 16,13-4-9-16,1-7-7 15,0-5 8-15,7-3-2 16,4-5 1-16,-2-4 5 15,-1 0 0-15,-2-2 4 0,2 0 3 16,-5 0-2-16,4 0 1 16,2-4 6-16,6 0-1 15,0-2-8-15,5 5-8 16,2 1 0-16,3 0-1 16,2 3 0-16,-4 14-2 15,3 4 1-15,-3 10-2 0,0 4 3 16,-5 7-3-16,-2 4 4 15,-5 4-2-15,0 0 2 16,-5 4-1-16,2-2-22 16,-4-6-25-16,-1-10-37 0,-1-11-121 15</inkml:trace>
  <inkml:trace contextRef="#ctx0" brushRef="#br0" timeOffset="18797.7842">26111 6968 488 0,'-5'0'24'16,"-3"-5"2"-16,6 2-14 15,0 3 1-15,2 0-11 16,0 0-3-16,0 5-1 15,0 11-3-15,0 7 3 16,0 6 2-16,0 5 0 16,4 2 0-16,5-1-17 0,5-5-7 15,5-7 1-15,4-5 1 16,1-9 9-16,7-9 7 16,-2 0 12-16,0-14-5 15,-4-5 1-15,-5-8 1 16,-6-7 2-16,-9-2 11 0,-5-3 9 15,-2 0-3-15,-11 0-10 16,-8 1 1-16,-2 4 1 16,-6 6-3-16,-2 6-8 15,7 6-3-15,2 7 1 0,4 7-2 16,6 2-8-16,3 0-39 16,6 6-14-16,3 2 3 15,0-2-16-15,3-6-84 16</inkml:trace>
  <inkml:trace contextRef="#ctx0" brushRef="#br0" timeOffset="19016.5565">26598 6285 523 0,'-8'-17'11'0,"2"-6"25"16,5 5-12-16,1 2-11 16,13 0-19-16,9-1 3 15,12 2-9-15,12-2-23 0,5-1-21 16,2 3-36-16,-6-3-85 16</inkml:trace>
  <inkml:trace contextRef="#ctx0" brushRef="#br0" timeOffset="19188.3974">26574 6439 411 0,'-3'9'42'16,"3"-9"-13"-16,20-4-41 16,17-8 18-16,13-6 5 15,18-5-14-15,13-12-42 0,2-9-124 16</inkml:trace>
  <inkml:trace contextRef="#ctx0" brushRef="#br0" timeOffset="20891.6477">27500 6000 262 0,'-3'-7'6'0,"1"0"29"0,-3 5-8 15,3 2-12-15,-2 0-14 16,-1 5-1-16,-2 11-1 15,1 6-1-15,1 6 2 16,-1 8 0-16,6 3 0 0,0 4-2 16,15 2-3-16,5-1 0 15,9-4-8-15,8-3-45 16,-1-5-20-16,3-11-25 16</inkml:trace>
  <inkml:trace contextRef="#ctx0" brushRef="#br0" timeOffset="21047.8799">27725 6400 61 0,'3'-22'118'0,"-3"0"16"0,-10-7-60 15,-9-2-30-15,-2-3-7 16,-4-1-1-16,-4-4-18 16,2 3-10-16,2 4-4 15,2 3-1-15,3 9-1 16,7 4 0-16,4 9-4 0,4 7-5 16,2 0-49-16,3 7-60 15,0 4-12-15,0-6-3 16</inkml:trace>
  <inkml:trace contextRef="#ctx0" brushRef="#br0" timeOffset="21219.7057">27879 6029 553 0,'0'-4'29'15,"0"-3"-5"-15,0 4-16 16,0 3-7-16,4 0-4 0,5-2-26 15,10 0-40-15,8-5-11 16,6-8-53-16</inkml:trace>
  <inkml:trace contextRef="#ctx0" brushRef="#br0" timeOffset="21579.0519">28327 5847 55 0,'-6'0'384'0,"-8"-2"-361"16,8-5 7-16,6-4-5 0,7 2-24 15,12 0-7-15,6-3 8 16,9-1-15-16,3-3-10 16,3 0-4-16,-1 2 6 15,-2-4-3-15,-9 2-8 16,-7 2 21-16,-6-1-8 0,-8 3 31 15,-5 4 0-15,-2 0 21 16,0 3 0-16,0 1-1 16,0 2-10-16,0 2-7 15,0 2-16-15,2 14-6 0,5 5 7 16,1 8 0-16,0 9 2 16,1 4 1-16,0 5-2 15,2 1 0-15,-1 0-1 16,-1 2-5-16,3-11-51 15,-7-5-67-15,-5-9-133 16</inkml:trace>
  <inkml:trace contextRef="#ctx0" brushRef="#br0" timeOffset="21750.9048">28405 6033 537 0,'0'-28'3'15,"24"-4"2"-15,11 0-6 16,16 0 6-16,10 0-24 16,7 0-41-16,-2-2-14 15,-8 0-105-15</inkml:trace>
  <inkml:trace contextRef="#ctx0" brushRef="#br0" timeOffset="22563.3586">27441 6086 298 0,'-10'0'37'0,"5"-5"5"0,-2-1-14 16,4 4-17-16,1 0-7 16,0 2-3-16,2 0 1 15,-1 0-2-15,-1 0-4 16,0 10 1-16,-1 4 2 0,3 2 1 15,0 3-1-15,0 1 1 16,0 3-1-16,12-1-5 16,3 1 6-16,4-2 0 15,3 0-2-15,3-6 1 16,2 1-2-16,-2-7 1 16,-2-3 2-16,-3-5 4 15,-3-1 0-15,0-1 14 0,-5-10-7 16,-2-6-2-16,-1-1-2 15,-4-4 3-15,-2-3-3 16,-1-4 3-16,-2-2-3 16,0 3 2-16,-2-2 4 0,-6 5-7 15,-3 0 2-15,-4 7 0 16,0 6 3-16,-7 6-9 16,-2 6-5-16,-1 4-8 15,-1 14-40-15,2 3-18 16,6 2-64-16</inkml:trace>
  <inkml:trace contextRef="#ctx0" brushRef="#br0" timeOffset="23016.47">27421 6918 407 0,'25'-14'3'0,"16"-7"9"16,15-4-9-16,18-5 6 15,16-2-2-15,12-4-1 0,14 0-3 16,4 2-2-16,0 3 0 16,0-2-7-16,-2 3-46 15,-1-4-38-15,-7 0-44 16,-4-2 0-16</inkml:trace>
  <inkml:trace contextRef="#ctx0" brushRef="#br0" timeOffset="24344.7351">20751 9803 49 0,'3'0'152'0,"-3"-8"-152"16,0 3-1-16,2 0-1 0,3 3-6 15,-3 1-26-15,-2 1 7 16,0 0-35-16</inkml:trace>
  <inkml:trace contextRef="#ctx0" brushRef="#br0" timeOffset="24907.1826">20807 9778 102 0,'15'-11'9'15,"2"-1"15"-15,-5-1 6 0,5 1 3 16,-5 1 5-16,0 2-23 15,-2 2-7-15,-2 2-3 16,-1 1-4-16,-5 0-1 16,-2 4 4-16,0 0 10 15,0 0 2-15,-7 2-15 16,-5 7 2-16,-8 5-3 16,-4 6 6-16,-1 3-6 0,-4 1 1 15,3 1 2-15,1 0-3 16,3-4 7-16,3 0-2 15,4-5-2-15,6-3-1 16,1-6-2-16,6-2 3 0,2-5 8 16,2 0 3-16,11-3-2 15,5-10 9-15,5-6-2 16,8-4-9-16,3-4-6 16,8-4-2-16,2 1-3 15,-1 0 2-15,1 3-1 16,-5 7-1-16,-7 3-10 0,-7 7-7 15,-8 3 6-15,-10 4 5 16,-7 3 3-16,0 3-19 16,-15 14 19-16,-4 0 11 15,-6 6-3-15,1 6-1 16,-1 0-3-16,6-5-3 0,2-6-93 16,1-10-158-16</inkml:trace>
  <inkml:trace contextRef="#ctx0" brushRef="#br0" timeOffset="29110.2161">20741 9778 397 0,'-7'0'13'0,"-3"-3"9"0,3 1-6 15,-1-2 3-15,1 2-9 16,2 0-2-16,1 2-4 15,1 0-3-15,3 0-5 16,0 0-45-16,5 0-69 16,2-7-40-16</inkml:trace>
  <inkml:trace contextRef="#ctx0" brushRef="#br0" timeOffset="30047.6569">24755 9498 441 0,'2'3'60'0,"-2"-3"-29"0,0 0-24 16,0-5-5-16,0-1-1 16,0-1 2-16,2-1-4 15,-2-6-2-15,1-1-3 16,1-3-6-16,-2 0 4 15,0-4 4-15,0-2-1 16,0-1 3-16,-9 0-1 0,-4 4-3 16,-6-1 1-16,-1 5-4 15,-5 3 12-15,-1 6-2 16,2 5 7-16,0 3-1 16,-3 5 0-16,2 13-8 0,1 11 0 15,2 4 1-15,3 9-1 16,-1 3 2-16,6 2-2 15,6-2-4-15,4-5-7 16,4-5-2-16,0-9-7 16,5-5 8-16,6-6-1 15,4-5 2-15,2-4 8 0,2-4 2 16,1-2 8-16,6 0-13 16,1-11 12-16,3-7-3 15,-1-1 16-15,2-3-9 16,-6 1-2-16,0 3-3 15,-6 0-3-15,-5 4 4 0,-4 3 5 16,-5 5 0-16,-3 4 1 16,-2 2-8-16,0 0-3 15,2 8-5-15,-2 10 3 16,1 11 4-16,1 4-1 16,4 13 5-16,-2 14-6 0,-1 8 2 15,3 5-2-15,-5 3 0 16,1-2-2-16,-2-8 2 15,0-13-3-15,0-16 0 16,0-11 3-16,0-14 2 16,3-6 4-16,1-6 6 0,9 0 7 15,1-13 5-15,10-9-13 16,6-6-9-16,6-11-2 16,9-9-11-16,7-10-16 15,4-6-38-15,-2-5-85 16</inkml:trace>
  <inkml:trace contextRef="#ctx0" brushRef="#br0" timeOffset="30485.1457">25619 9006 231 0,'10'-14'256'0,"-8"-3"-247"0,0 7-1 16,-2 2-5-16,1 5-2 16,-1 1-1-16,0 2-5 15,0 2-7-15,-10 12-7 16,-8 6 3-16,-7 9 5 15,-4 8 5-15,-3 2-8 0,3 2 16 16,4-3 0-16,8 0 0 16,10-9 13-16,7-4-3 15,2-3-6-15,13-8-4 16,12-7 0-16,5-3 10 0,8-4 0 16,9-5 7-16,4-11-17 15,1 1-2-15,-4-4 0 16,-3 2-1-16,-6 0-1 15,-11 6-7-15,-6 0 1 16,-9 1-7-16,-8 4-16 16,-6-6-37-16,-1 0-113 0</inkml:trace>
  <inkml:trace contextRef="#ctx0" brushRef="#br0" timeOffset="31141.3292">26326 8756 264 0,'4'-18'81'0,"-4"0"-56"16,0 2 11-16,-4 2-11 15,-4 1-1-15,-2 5-9 16,-2 0 2-16,-7 8-9 0,-4 0-8 16,-3 8-4-16,-3 15-1 15,-2 5 4-15,1 8 0 16,4 1 0-16,5 3 2 16,7-1-1-16,4-4-1 15,8-4-5-15,2-8-9 0,7-3-9 16,8-6-5-16,4-7-2 15,3-7 19-15,-2 0 11 16,0-9 2-16,-4-5 9 16,-1-4 15-16,-5 2 4 15,2-4 3-15,0 1-6 16,-2 1-2-16,3-1-10 0,0 0-3 16,1 6-2-16,0 1-4 15,2 4-4-15,-1 2-1 16,-1 6-1-16,3 0 1 15,-4 8-2-15,2 10 0 16,-3 10-1-16,2 11 4 0,-4 6 0 16,0 8 1-16,0 5-1 15,1-5 1-15,-1-2-2 16,1-8 0-16,2-10 0 16,-1-7-1-16,1-10 1 15,-4-4 1-15,-1-5-1 16,2-2 1-16,-1-5 2 0,1 0 0 15,2 0 3-15,0-10-2 16,6-5 0-16,-2-6-1 16,2-7-2-16,-1-5 0 15,4-6-4-15,-1-1-25 16,1 1-37-16,-1 3-44 0,1 4-96 16</inkml:trace>
  <inkml:trace contextRef="#ctx0" brushRef="#br0" timeOffset="31469.4333">26885 8956 109 0,'5'0'215'16,"-3"0"-158"-16,1-4-15 15,-3 4-15-15,2 0-5 16,-2 4-20-16,0 10 0 16,0 6 0-16,-2 7 0 0,-3 6 2 15,0 5 0-15,1 1-2 16,2 0-2-16,2-1 0 15,0-6 0-15,4-5-1 16,5-8-7-16,7-5-6 16,2-9 0-16,5-5 3 0,2-1 3 15,4-17 8 1,-3-4 5-16,1-6 8 0,-3-5 9 16,-7-2 6-16,-5 2-8 15,-5-1 0-15,-7 4 2 16,0 6-16-16,-14 5-11 15,-6 8-17-15,-11 11-14 0,-8 0-42 16,-4 14-107-16</inkml:trace>
  <inkml:trace contextRef="#ctx0" brushRef="#br0" timeOffset="32094.389">24699 10775 447 0,'49'-28'1'16,"2"-3"2"-16,11 1-1 0,6-2 2 15,9 0-2-15,0-6 3 16,8 3 0-16,6-3-2 16,6 1-3-16,10-4 1 15,-2-2-1-15,9-4 1 16,-1 1 1-16,3-2-2 0,-1-4 0 15,-1 2 0-15,-5 2 1 16,-6 2 0-16,-3 1 2 16,-10 2 4-16,-7 2 5 15,-8 6 7-15,-9-1-5 16,-5 4 0-16,-5 1 1 0,-4 4-2 16,-6 3-1-16,-2 2-2 15,-1 5-2-15,-9 4-6 16,-2 4-3-16,-5 3-6 15,-13 6-34-15,-14 0-44 16,-16 3-128-16</inkml:trace>
  <inkml:trace contextRef="#ctx0" brushRef="#br0" timeOffset="33109.9563">24852 9794 255 0,'0'1'5'0,"0"1"-6"15,0 2-2-15,0 0 0 16,2-2-27-16,6-1-9 16,7-1-4-16,-1 0-97 15</inkml:trace>
  <inkml:trace contextRef="#ctx0" brushRef="#br0" timeOffset="35312.8925">25527 9525 332 0,'-3'0'-9'0,"-9"-3"21"15,9-1-3-15,-4 0-6 16,0 3-2-16,0 1 2 15,-1-3 5-15,3 3-1 16,-2-2 0-16,3 2-1 16,-1 0 7-16,3-1 2 0,1 1-8 15,1 0-5-15,0 0-4 16,0 0 2-16,0-2 1 16,0 2 6-16,3-2 10 15,8-5 15-15,2 0 2 0,8 0-7 16,4-7-12-16,4 1-7 15,1-2-4-15,2 3-1 16,-1 2-3-16,-4 3 0 16,-3-3 1-16,-7 7-1 15,0-2 0-15,-5 1-1 0,0-1 3 16,1 1-2-16,3-5 0 16,4 2 2-16,5-1-2 15,9 0-1-15,-2-1-17 16,-8-5-83-16,-15-10-177 15</inkml:trace>
  <inkml:trace contextRef="#ctx0" brushRef="#br0" timeOffset="37562.7512">29743 8117 242 0,'-3'-13'7'15,"-7"-1"33"-15,3 4-13 16,-1 1-1-16,-1 3-9 16,-1 3-3-16,-2 3-8 15,-1 0-5-15,-4 5-1 16,-4 10 0-16,2 4 0 0,-2 6-1 16,-1 6 2-16,0 8 0 15,3 5 2-15,-1 10 0 16,6 6-1-16,1 5-1 15,6 3 0-15,7 1-1 16,0-1-1-16,15-7 1 16,11-8 0-16,10-8-4 0,9-13 0 15,9-10 4-15,7-14-1 16,0-8 1-16,2-5-11 16,3-16-9-16,-7-6-16 15,-1-9 26-15,-7-9 8 16,-3-1 6-16,-11-6 2 0,-10-7 16 15,-5-1 7-15,-13-3-3 16,-9 1-1-16,-4 1 0 16,-16 6-5-16,-10 6-7 15,-8 5-6-15,-10 10-4 16,1 8-2-16,-2 9 1 0,3 10-3 16,-1 7 3-16,6 13-3 15,0 15-21-15,-3 13-50 16,-2 9-35-16,1 6-119 15</inkml:trace>
  <inkml:trace contextRef="#ctx0" brushRef="#br0" timeOffset="38000.2119">29610 9164 457 0,'-7'-7'-7'0,"-2"0"15"15,4 6-2-15,0 1 1 16,-1 5-6-16,-3 13-2 0,0 12 1 16,-6 12-1-16,-4 15 2 15,-6 17-1-15,-6 8 0 16,-4 12 1-16,-6 6-2 16,0 4 2-16,4-4 0 0,-1-2-1 15,3-11 0-15,1-8 1 16,8-15-1-16,1-9 2 15,5-15-1-15,6-13 2 16,1-8 1-16,4-7-1 16,2-6-3-16,4-5 0 15,-2-1-8-15,2-1-51 0,-4-8-132 16</inkml:trace>
  <inkml:trace contextRef="#ctx0" brushRef="#br0" timeOffset="38359.6037">28702 10447 440 0,'-4'2'55'0,"3"-2"-37"15,-1 0-12-15,2 3-10 16,0 10-3-16,10 7 7 15,2 5 2-15,3 7 1 16,4 4-2-16,0 1 0 16,3-3-1-16,1-1 1 15,2-10-10-15,-2-6 7 0,4-10 2 16,0-7-2-16,6-5 5 16,2-14 21-16,5-11-9 15,3-3-1-15,3-9-5 16,0 5-3-16,-5 2-4 15,-4 3-1-15,-4 4-1 16,-6 3-13-16,-4 4-23 0,-3-4-63 16,-2-7-126-16</inkml:trace>
  <inkml:trace contextRef="#ctx0" brushRef="#br0" timeOffset="38828.3165">30100 8900 470 0,'5'-10'2'0,"-2"2"14"0,6 8-15 16,1 0 0-16,5 11-1 15,4 9 0-15,5 10 0 16,5 11 0-16,5 13 0 15,3 8-1-15,2 7 1 16,2 10 0-16,1-2 1 16,-1-1 1-16,3-6-3 0,3-8 2 15,-2-8 2-15,2-9 1 16,-1-8 2-16,-1-10-3 16,-4-2-2-16,-5-6 0 15,-4-2-2-15,-8-3 2 16,-7-3-21-16,-7 1-41 0,-10 2-32 15,-2 1-39-15,-18 1 37 16</inkml:trace>
  <inkml:trace contextRef="#ctx0" brushRef="#br0" timeOffset="39156.4245">30456 10071 267 0,'-7'0'56'15,"2"0"9"-15,2-2-20 16,3 2-8-16,0 0-38 0,10 7-5 16,4 7 19-16,8 6-9 15,8 5-2-15,4 1 1 16,6 3-2-16,7-1 0 16,2-6-1-16,0-7-2 15,4-9-3-15,-2-6 8 16,3-6 19-16,-3-14-6 15,-5-7 9-15,1-8 5 0,-6-5 0 16,-7-3-4-16,-5-5-6 16,-4 1-12-16,-5 1-5 0,-4 2-3 15,-3 4-3-15,-6 8-30 16,-2 9-17-16,-5 10-14 16,0 11-26-16,-16 2-116 15</inkml:trace>
  <inkml:trace contextRef="#ctx0" brushRef="#br0" timeOffset="39843.9073">28683 11191 506 0,'0'0'-1'16,"-3"-6"-3"-16,-1 4 5 15,3 0 3-15,-1 2-3 16,0 0 1-16,2 0-3 16,0 0-2-16,-1 0 3 0,-5 0-19 15,-2 6-1-15,-4 6 21 16,-3 8-2-16,-7 5 2 15,-2 7 4-15,2 2 10 16,3 9 7-16,6 3-6 16,4 4-2-16,9 4-5 0,0 5-8 15,12-2 2-15,10 0-3 16,4-1 0-16,6-9-1 16,5-9-2-16,9-9 1 15,3-10-3-15,7-12 3 16,4-7-4-16,1-16-31 15,-5-11 42-15,-6-12-2 16,-7-7 2-16,-14-6-5 0,-12-8 3 16,-11-3-1-16,-6-3-1 15,-11 2 1-15,-14 3 2 16,-6 8 3-16,-8 11 10 0,-7 12 11 16,-5 10-17-16,0 10-8 15,3 5-2-15,1 5-1 16,10 0 0-16,3 15-23 15,8 9-35-15,5 6-17 16,5 2-26-16,1 2-113 0</inkml:trace>
  <inkml:trace contextRef="#ctx0" brushRef="#br0" timeOffset="40468.8687">29830 8447 391 0,'0'-20'2'0,"0"2"9"16,0 6 6-16,0 4-2 15,0 4-2-15,0 4 0 16,0 0-13-16,0 5-7 16,0 11 7-16,5 5-2 15,2 6 2-15,2 6 0 0,4 1 0 16,1 1 0-16,2-3-2 15,0-1-18-15,-3-7-25 16,-6-9-65-16,-3-10-117 16</inkml:trace>
  <inkml:trace contextRef="#ctx0" brushRef="#br0" timeOffset="40625.1118">29718 8354 517 0,'-5'-12'-21'16,"1"-1"20"-16,4 13 5 15,0 0-132-15,4 8-7 16</inkml:trace>
  <inkml:trace contextRef="#ctx0" brushRef="#br0" timeOffset="41359.4315">28725 11599 310 0,'-3'-7'110'0,"-2"-3"-96"15,2 4 0-15,1 2-12 16,0 1 3-16,2 1 2 15,0 2 5-15,0 0-1 16,0 0-9-16,0 0-3 16,2 4 0-16,6 7 1 15,3 4 3-15,1 5 0 0,3 5-2 16,0 2 0-16,4 7 6 16,1 4 9-16,-1 0 6 15,1 4-11-15,-3-2-1 16,0 0-5-16,-1-1-4 15,-5-7 0-15,-2-4 0 0,-8-3-3 16,-1-9-21-16,-5-10-47 16,-11-6-63-16</inkml:trace>
  <inkml:trace contextRef="#ctx0" brushRef="#br0" timeOffset="41500.0471">28610 11399 545 0,'5'-23'5'16,"9"0"-7"-16,5-2-44 0,3 2-41 15,5-6-130-15</inkml:trace>
  <inkml:trace contextRef="#ctx0" brushRef="#br0" timeOffset="42282.3544">31174 10305 284 0,'-22'-4'8'0,"0"-14"46"16,0 11-30-16,5 5-5 0,-2 2-9 16,-3 0-5-16,3 11-2 15,-6 9 2-15,1 8 1 16,-3 6 2-16,2 10-3 15,-2 12-3-15,6 6 2 0,1 9-3 16,4 5 1-16,5 6 1 16,7-1-2-16,4-4 3 15,4-6 1-15,16-9-5 16,10-10 3-16,6-7-7 16,11-15 9-16,3-8-3 0,8-12-1 15,1-6-2-15,0-4-10 16,2-11-1-16,0-7 3 15,-1-5 9-15,-6-6 2 16,-4-1-1-16,-3-3 0 16,-5-7 0-16,-2-4 0 0,-6-8 0 15,-1-5 2-15,-5-7-2 16,-6-1-1-16,-9-5-6 16,-12 5 3-16,-1 3 3 15,-20 5 0-15,-10 7 4 16,-9 5 11-16,-9 6 6 15,-1 5-4-15,-9 7-10 16,6 8-3-16,-2 4 1 0,2 10 0 16,0 5-4-16,1 9-4 15,0 14-10-15,0 9-27 16,1 7-18-16,3 6-17 16,7-4-98-16</inkml:trace>
  <inkml:trace contextRef="#ctx0" brushRef="#br0" timeOffset="42860.4507">31149 10611 483 0,'-4'-3'25'16,"3"3"2"-16,1 0-28 16,0 12-3-16,0 8 3 15,3 7 2-15,5 5 0 16,1 3-1-16,1 6 0 0,0-4 1 16,-1 0-5-16,-1-7-12 15,1-4 1-15,-3-6 2 16,1-6 5-16,-2-5 0 15,2-6-1-15,-3-3 5 16,-1 0 2-16,3-3 8 16,0-8 1-16,-3-5-6 0,1-1 1 15,1-7 0-15,-2-1-1 16,3-4-2-16,0 0 2 16,-3-2-1-16,2 1 1 15,-1 5 0-15,-2 3 1 16,-1 5 18-16,5 2 7 0,-5 7-13 15,2 2-7-15,0 0-4 16,-1 3-1-16,2-1-2 16,-3 4 0-16,1 0-2 15,-2 0-1-15,0 12-9 16,0 1-3-16,-7 11 12 0,-8 2 4 16,0 5-3-16,-5 3-3 15,1-4 4-15,7-1 2 16,5-3 1-16,5-6-2 15,2-2 0-15,4-6-2 16,11-1 1-16,7-6-2 0,7-5 5 16,3 0-31-16,1-16-104 15</inkml:trace>
  <inkml:trace contextRef="#ctx0" brushRef="#br0" timeOffset="45219.6508">32027 9698 421 0,'0'-4'1'15,"-3"-14"13"-15,-10 13-8 16,6 1 2-16,-2 0-3 0,0 3 0 16,2-1 0-16,1 2 0 15,-1 0-4-15,-1 15-2 16,-5 6-1-16,-1 9 2 16,-7 11 0-16,2 5 1 15,3 4-1-15,5 4 0 16,11-8 0-16,0-3-1 0,19-9-1 15,8-7-1-15,6-11 5 16,3-7-2-16,-2-9-1 16,-4 0 3-16,-3-13 1 15,-5-6 25-15,-7-10-4 0,-6-3-1 16,-2-2-5-16,-7-3-7 16,0-2-5-16,-13 1-2 15,-3 6-5-15,-6 2-3 16,-1 6 5-16,0 9-11 15,1 0-18-15,4 6-18 16,9 8-7-16,5-3-43 0,4-2-112 16</inkml:trace>
  <inkml:trace contextRef="#ctx0" brushRef="#br0" timeOffset="45391.5198">32277 9650 431 0,'0'3'81'0,"0"-3"-78"0,0 0 3 15,3 0-23-15,4-3-28 16,5-3-23-16,-2-5-54 16</inkml:trace>
  <inkml:trace contextRef="#ctx0" brushRef="#br0" timeOffset="45719.6289">32304 9501 463 0,'0'-11'3'16,"7"-1"5"-16,8-3-3 16,6 2-6-16,4 2 8 15,4-2-5-15,0 3-1 0,3-1-2 16,-3 4-6-16,-2 2 5 15,-5-2-4-15,-3 1 1 16,-4 1 7-16,-5-2 0 16,-5 2 1-16,-1-1 9 0,1 2 8 15,-5 1 0-15,3 3-10 16,2 0-5-16,0 10-10 16,2 6 1-16,0 9 1 15,3 12 2-15,2 3 1 16,-2 8 5-16,3 1-2 15,3 4-3-15,2-1-13 0,1-4-38 16,-7-5-29-16,-3-15-114 16</inkml:trace>
  <inkml:trace contextRef="#ctx0" brushRef="#br0" timeOffset="45875.8595">32423 9694 499 0,'10'-16'-3'0,"17"-9"4"16,16 0-2-16,13-5 0 15,12-6-70-15,1-8-117 16</inkml:trace>
  <inkml:trace contextRef="#ctx0" brushRef="#br0" timeOffset="46703.9259">27522 11362 422 0,'-18'19'-14'16,"2"7"10"-16,3 4 3 15,6 5 1-15,2 8 1 0,5 4-1 16,0-3-1-16,9 3 1 16,7-4 0-16,-2-6-6 15,8-10-11-15,3-9-12 16,0-10 17-16,5-8 8 15,-3-7 7-15,0-11-1 0,-5-7-12 16,-6-5 4-16,-3-5 6 16,-10-4 6-16,-3-4 6 15,0 1 18-15,-11 4 2 16,-3 3 6-16,-6 10-2 16,-1 9-19-16,-4 5-19 15,-2 11 2-15,3 0 0 0,-1 9-34 16,2 7-41-16,3 1-32 15,8-1-68-15</inkml:trace>
  <inkml:trace contextRef="#ctx0" brushRef="#br0" timeOffset="46844.5357">27699 11439 356 0,'24'-20'28'15,"0"2"9"-15,-1 2-22 16,-2 0-2-16,3 2-10 15,-3 3-4-15,-2-2-19 0,-2-1-68 16,-5-4-158-16</inkml:trace>
  <inkml:trace contextRef="#ctx0" brushRef="#br0" timeOffset="47266.3754">27996 10975 365 0,'5'-13'139'16,"-3"-3"-136"-16,6 2 16 16,4 0-17-16,10 3 0 0,2 4-3 15,7 5 1-15,-1 2 1 16,1 7-3-16,-6 17-18 16,-5 8-2-16,-9 6-1 15,-8 7 2-15,-3 2-8 16,-9-7 0-16,-9 2-1 0,-1-10 7 15,-3-6 20-15,2-8 6 16,6-7 8-16,5-6 22 16,4-2 1-16,5-3-9 15,0 0-20-15,12-8-7 16,2 1 11-16,5 0-10 0,3 2 4 16,-3 5-4-16,-1 0 1 15,-1 5-2-15,-3 7 1 16,-4 6 0-16,-2 0 1 15,-6 2-2-15,-2 3 0 16,-2 0 0-16,-13 6 4 0,-5-1 1 16,-4 2-1-16,-7 3-24 15,-4-3-31-15,-6-3-52 16,-2-4-66-16</inkml:trace>
  <inkml:trace contextRef="#ctx0" brushRef="#br0" timeOffset="47547.6079">27468 12257 330 0,'0'13'0'15,"12"-13"11"-15,12-2 12 16,8-16 12-16,15-10-13 15,8-12-7-15,16-12-4 16,7-5 2-16,12-1-1 16,2-4-3-16,1 0-5 0,-8 9 0 15,-7 7-3-15,-10 5-13 16,-15 7-22-16,-13 8-2 16,-9 4-24-16,-12 4-42 15,-8 0-26-15</inkml:trace>
  <inkml:trace contextRef="#ctx0" brushRef="#br0" timeOffset="49328.8741">30088 10147 378 0,'-24'-21'-5'16,"5"3"16"-16,3 4-4 16,2 3 10-16,4 2-6 15,3 4-4-15,2 1 0 16,3 4-1-16,2 0 1 15,0 8-12-15,4 13 6 0,6 11 0 16,3 16 0-16,5 13 0 16,0 12 0-16,-1 15 1 15,5 6-1-15,-5 12 0 16,0-2 2-16,0 4-1 16,0 0-1-16,0-6 0 0,0-6 1 15,0-3-1-15,3-6-1 16,-4-5 4-16,2 1-3 15,-2-7-1-15,2-5 1 16,-1-1-1-16,2-5 1 16,1-12-1-16,1-7-1 0,2-10-2 15,-1-9-2-15,2-15 4 16,0-7-1-16,1-5 5 16,8-4 4-16,1-8-2 15,9-6 1-15,0-3-4 16,11-6 4-16,4-1-2 0,8-6 0 15,7-4-1-15,9-4-2 16,4-5-1-16,7-5 1 16,8-1-1-16,4-2 0 15,7-3 0-15,1 0 0 16,4 2 2-16,-1 7-4 16,-6-1 4-16,-3 5-1 0,-2 2 0 15,-5 4 5-15,-3 1 7 16,0 1-2-16,-4 1-5 15,-5 4-1-15,-6 2 0 16,-11 3-1-16,-11 4 3 16,-6 4 5-16,-12 2 2 0,-6 3 1 15,-5 3-2-15,-4 1-2 16,-2 2-6-16,-1 3-4 16,-1 1 1-16,0-1-2 15,2 0 0-15,0-1-1 16,1 0-2-16,-7-2-22 0,-6-5-16 15,-13-8-36-15,-3-16-23 16</inkml:trace>
  <inkml:trace contextRef="#ctx0" brushRef="#br0" timeOffset="49750.7158">33062 8910 324 0,'-15'-33'14'16,"3"6"29"-16,-1 10-19 15,6 3-6-15,2 6-8 16,0 3-7-16,1 1-1 0,4 4-1 15,0 0-2-15,0 4-6 16,12 14 7-16,0 12 3 16,5 15-3-16,5 17-1 15,-1 15 2-15,2 9 1 16,3 8-1-16,1 9 2 0,3 8-2 16,-1 5 0-16,2 5 0 15,1 0 0-15,-2-1 0 16,-3-7-1-16,-2-10 0 15,0-16 1-15,-7-10 2 16,0-6 3-16,-7-4-4 0,-2-5 0 16,-4-3-2-16,-5-8-11 15,-12-8-53-15,-13-24-128 16</inkml:trace>
  <inkml:trace contextRef="#ctx0" brushRef="#br0" timeOffset="50578.8144">29764 9967 424 0,'-10'0'-4'15,"5"0"5"-15,1 0 0 0,4-2-1 16,11-3-13-16,10-4 15 15,10-3-2-15,10-3 3 16,11-4-4-16,8-6-4 16,9-2-1-16,9-5 2 15,12-4 5-15,2 1-19 0,6-8 10 16,6-1 7-16,6-1-1 16,1-7 9-16,4 2 0 15,5-3-3-15,2-3 4 16,2 0-8-16,2-2 3 15,1-3-6-15,2-2 9 0,0 5-10 16,2-3 9-16,-8 3-2 16,1 3-4-16,-3 5 2 15,-12 3 0-15,-9 7-4 16,-4 5 5-16,-11 8-3 16,-5 4 1-16,-12 7 1 15,-9 5-3-15,-6 2 0 0,-7 4 3 16,-4 0-3-16,-8 5 3 15,0 0-2-15,-5 0 2 16,-2 0-4-16,-3 5 3 16,1 8-1-16,-5 1-1 15,0 5-2-15,-2 6 0 0,-1 5 1 16,-4 8-1-16,-2 12 7 16,0 7 0-16,-4 16-2 15,-2 6-1-15,-1 6 0 16,-1 6-1-16,0 4 3 15,1 5-1-15,3 7 0 16,1 10 0-16,7 5 0 0,-1 2 0 16,8 3-2-16,0-2 1 15,0-7-1-15,-2-9-2 16,-1-8-4-16,-7-10-1 16,-5-8 0-16,-7-13 10 15,0-5-1-15,-9-10 0 0,-13-4-8 16,-13-1-2-16,-10-5-47 15,-11-14-105-15</inkml:trace>
  <inkml:trace contextRef="#ctx0" brushRef="#br0" timeOffset="51579.35">24816 10429 287 0,'19'-11'4'0,"7"-1"2"16,4-4-2-16,12-2 9 15,6-3 0-15,10-4-1 0,4-4-3 16,8-1 0-16,6-4-2 15,-1 0-1-15,1 4-2 16,-4-3 1-16,-4 5-3 16,-7 5-2-16,-7-1 1 15,-10 5-1-15,-5 3 0 16,-9 2 0-16,-6 3 0 0,-3 2 0 16,-8 4-1-16,-8 3-11 15,-5 2-18-15,-3 0-49 16,-16 10 42-16,-10 7-4 0,-8 4 4 15,-10 6-20-15</inkml:trace>
  <inkml:trace contextRef="#ctx0" brushRef="#br0" timeOffset="51938.7052">25305 10279 50 0,'-69'34'13'16,"6"-1"11"-16,4-5 5 16,5-5-5-16,4-2-12 0,4 3-7 15,2-3 0-15,6 2-2 16,6-5-2-16,3-2 1 15,7-1 7-15,10-8 17 16,2-2 16-16,7-5 4 16,3 0-14-16,10-4-34 0,9-7 7 15,10-4 8-15,9-6-2 16,5-5 4-16,11-2-7 16,5-1-2-16,2-1 1 15,2-2-3-15,0-2 2 16,2 2 3-16,-6 0-3 0,-1 5-2 15,-4 0 0-15,-5 4-3 16,-8 8-1-16,-8 3 0 16,-8 5-1-16,-9 1 0 15,-7 6-5-15,-7 0-10 16,-2 2-10-16,-9 9 24 16,-7 5 5-16,-10 4-19 0,-3 3-19 15,-5 4-23-15,-1-4-25 16,1-3-47-16</inkml:trace>
  <inkml:trace contextRef="#ctx0" brushRef="#br0" timeOffset="52235.5431">26960 9642 434 0,'20'-9'-5'16,"-2"2"5"-16,-2 3-11 0,-13 3-72 16,-10-5-153-16</inkml:trace>
  <inkml:trace contextRef="#ctx0" brushRef="#br0" timeOffset="54157.9244">25554 10505 272 0,'5'0'-81'16,"-5"0"-1"-16</inkml:trace>
  <inkml:trace contextRef="#ctx0" brushRef="#br0" timeOffset="56048.4129">27680 12110 303 0,'7'0'23'16,"-3"0"-4"-16,3-5-16 15,4-3-5-15,1-4 6 16,7-5 3-16,1-4 0 16,6-3 2-16,4-5 2 15,3 3-5-15,2-4 2 16,6 2-4-16,-2 1 1 16,2-2-5-16,1 3-1 0,-1-1-2 15,-2-3-12-15,1 0 3 16,-2-5 1-16,-3-2 2 15,1-3 7-15,-2 0 1 0,-3-3 2 16,-3-2 0-16,-2 1 0 16,-3 1-1-16,-2 2 2 15,-4 1 4-15,-2 5-4 16,0 2 0-16,-4 3-4 16,-3 2-6-16,-7 2-14 15,-1 2-4-15,0-5 9 16,-8-1 13-16,-5-4-2 0,-6-4 0 15,-3-1 8-15,-4-2 12 16,-3 3 19-16,1 5-6 16,-6 2-9-16,0 8-9 15,0 4-2-15,-5 3-4 16,0 4-1-16,-4-1-1 16,-4 2 2-16,-1 8-3 0,-6-1 0 15,0 4 0-15,-2 4 1 16,-2 10-2-16,-3 5 1 15,0 8 0-15,5 7-2 0,-4 4 4 16,3 8-2-16,1 4 0 16,2 5 0-16,6 4 0 15,-1 5 0-15,3 9 0 16,2 8 0-16,7 6 1 16,6 10-1-16,6 1 0 15,11 0 0-15,4-9 1 0,10-7-2 16,2-11 1-16,15-9-1 15,4-9-1-15,4-6-1 16,4-2 1-16,3-6-2 16,3-5-4-16,6-5-3 15,-2-6 0-15,5-7-6 16,-3-6 10-16,1-6 1 0,2-4-7 16,2-4-22-16,-2-15-52 15,0-13-56-15</inkml:trace>
  <inkml:trace contextRef="#ctx0" brushRef="#br0" timeOffset="57079.5931">32747 9281 342 0,'-2'-2'-12'15,"1"-6"24"-15,1-2-1 16,0 6-6-16,0 1-4 0,0-1 1 16,0 2-4-16,3-3 6 15,1 1-3-15,0-1 0 16,-2 2 2-16,-2-3-2 15,0 2-4-15,0-3 7 16,-8 3 3-16,-4-4-2 0,-8 2-3 16,-3-1 0-16,-6 2-1 15,0 2-1-15,-6-1 1 16,-4 4-1-16,2 0 2 16,-3 0-1-16,3 4-1 15,-5 5 0-15,-1 7 1 16,4 3 0-16,-5 4-2 0,2 4 0 15,-5 4 2-15,4 7 0 16,-1 2-1-16,1 2 3 16,4 4-3-16,3 1 0 15,1 0 0-15,8 0-2 16,0 3 2-16,6-1 0 0,3 2 0 16,8 5 2-16,3-1-2 15,7 0 0-15,0 1 0 16,8-4-3-16,14 1 1 15,9-5 1-15,5 4-3 16,5-2-4-16,4-4-42 0,-2-1 38 16,0-4-31-16,-3-3 1 15,-3-10 27-15,1-5 13 16,5-6-1-16,0-10 8 16,2-7 15-16,7-2-12 15,4-16-7-15,1-5-4 0,1-8-16 16,-1-5 6-16,-3-6-17 15,0-1-14-15,-7-4-31 16</inkml:trace>
  <inkml:trace contextRef="#ctx0" brushRef="#br0" timeOffset="57298.3241">32916 10108 36 0,'38'-41'61'15,"-4"-3"-6"-15,-4-1-26 0,-1-1-15 16,-3-4-8-16,-6-4-3 16,-5-3 1-16,-4-1 4 15,-5 3 20-15,-6 4 2 16,0 1 9-16,-13 6-3 15,-6-1-6-15,-7 5-11 16,-8 1-7-16,-4 3-4 0,-8 2-4 16,-8 8-3-16,-4 1-3 15,-7 7-1-15,-3 4-3 16,0 9-14-16,-4 3-9 16,6 2-30-16,1 7-8 15,7 5 6-15,7 3-49 0</inkml:trace>
  <inkml:trace contextRef="#ctx0" brushRef="#br0" timeOffset="58876.3317">32123 10399 320 0,'32'-20'-1'0,"5"-1"6"15,9 1-4-15,2-1 4 16,4 0-5-16,4-2 3 0,1 1 3 16,1 0-3-16,-5 1-1 15,0 1 5-15,-6 1-1 16,-5-1 6-16,-2 2 1 15,-6 2 7-15,-7 2-1 0,-7 3-9 16,-6 2-5-16,-3 6-5 16,-7 1-3-16,-4 2-29 15,-2 0-78-15,-16 3-49 16</inkml:trace>
  <inkml:trace contextRef="#ctx0" brushRef="#br0" timeOffset="59376.3398">32338 10460 298 0,'24'-14'5'0,"3"-4"12"16,0 1 5-16,3-1-1 0,1 3-11 15,-1-3-4-15,-2 5-4 16,1-1-1-16,-6 5 1 16,-1 2-7-16,-4 0-24 15,-3 3-60-15,-7 3-29 16</inkml:trace>
  <inkml:trace contextRef="#ctx0" brushRef="#br0" timeOffset="61298.0655">31318 11103 112 0,'0'4'27'0,"0"-3"-14"15,0-1 5-15,0 0-5 16,0 0 7-16,0 0-7 15,0 0-3-15,0 3-5 16,0-2-4-16,0 1 9 16,0 0-5-16,0 0-2 15,-2-1 1-15,2-1 2 0,0 0 8 16,7 0 2-16,8-1 21 16,3-10-5-16,7 0-15 15,2-4-5-15,4 2-7 16,-3-6-1-16,3 6-3 15,-4 0 2-15,-4 1-3 0,-3 0 1 16,-5 6 1-16,-5 2-3 16,-5 1 1-16,-1 3-4 15,-3 0 1-15,-1 0-9 16,0 0-12-16,-8 7 18 0,-3 1 13 16,-5 5-7-16,-4-1-1 15,-5 3 0-15,0 1 1 16,-2 0 2-16,-2 2 0 15,0-4-2-15,2 2 1 16,4-4 7-16,0 3-1 16,3-5 4-16,6 0-8 0,1-2-2 15,6-3 1-15,3-3-2 16,3 0 0-16,1-2 0 16,0 0 2-16,1 0 11 15,5-7-4-15,2-2-7 16,7-2-1-16,-3 1 10 0,3-3-1 15,-1 3 1-15,0 3-1 16,3 0-4-16,-5-1-3 16,1 4 0-16,-3 1-3 15,-3 1-1-15,1 2 1 16,-6 0-13-16,-2 0-4 0,0 0 0 16,-2 4-2-16,-11 6-9 15,-1 1-26-15,1-4-74 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3-06T07:03:11.42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19636 6403 217 0,'1'0'24'16,"1"-5"25"-16,2-1-34 15,-4 3-3-15,3-1-2 0,1 1 1 16,-3-2 1-16,3 1-11 16,1 2 6-16,0 1-7 15,-4-1 2-15,3 0-2 16,-2 2 1-16,-2 0-1 15,1 0 3-15,-1 0 3 16,0 0-1-16,0 0-4 0,0 0 1 16,0 0-2-16,0 0 0 15,0 0 1-15,0 0 5 16,0 0 5-16,0 0-3 16,0 0-2-16,0 0-4 0,0 0 0 15,0 0 0-15,0 0 7 16,0 0 5-16,0 0 7 15,0-2-3-15,0 2-1 16,0 0-2-16,0 0-6 16,0 0-3-16,0 0-1 15,0 0 0-15,0 0 1 0,0 0-2 16,0 0 1-16,0 0-3 16,0-2 1-16,4 2-3 15,-4-3 1-15,1 3 0 16,1-3-1-16,0 0 1 15,0 2 2-15,1 1-3 0,1-2 3 16,-3 0-2-16,6 0 2 16,-4 2-3-16,2-1 0 15,2 1 0-15,0 0 0 16,3 0 0-16,-3 3-2 16,1 5 1-16,1-2 0 15,-1 3 1-15,-3-2 0 0,1 3 0 16,-1-6 0-16,-2 4 2 15,1-6-3-15,-2 2 1 16,0-3 2-16,0-1-2 16,1 0 1-16,1 0-1 15,5 0 2-15,5-7-1 0,6-4-2 16,5-5 1-16,4-4 1 16,6-1-1-16,3-4 0 15,4-2 2-15,-1-1-3 16,0-1 2-16,2-5 4 15,0 6 4-15,-1-3 3 16,-3 3-2-16,-5 4-3 0,-3 5-1 16,-9 5-5-16,-3 7-1 15,-4 7-1-15,-7 1-19 16,-4 17-36-16,-4 6-41 16,-12-3-49-16</inkml:trace>
  <inkml:trace contextRef="#ctx0" brushRef="#br0" timeOffset="3624.8324">18441 6430 163 0,'-3'0'22'0,"1"0"12"16,2 0-13-16,0 0-2 16,-2 0-17-16,2 0 1 15,0 2 0-15,0 0 1 16,-1-1 0-16,1 2-3 0,0-2 2 16,0 1 2-16,0-2 0 15,0 0 4-15,0 0 0 16,0 0 9-16,0 0 10 15,3 0-5-15,6-2 0 16,5-3 1-16,6-2-5 0,5 1-4 16,1-3-10-16,-2 4-3 15,1 1-1-15,-1 4-1 16,-12 0-13-16,-12 9-47 16,-7 0-75-16</inkml:trace>
  <inkml:trace contextRef="#ctx0" brushRef="#br0" timeOffset="4562.3715">18906 6448 340 0,'7'-6'-7'0,"6"-6"28"16,3-1-12-16,6-1-6 15,5 0 1-15,7 2 3 0,2-3 1 16,5 5-6-16,-1 3-1 15,-3 1-7-15,-8 2-69 16,-6-1-82-16</inkml:trace>
  <inkml:trace contextRef="#ctx0" brushRef="#br0" timeOffset="6046.6104">18713 7659 102 0,'-26'22'2'0,"-1"-1"-3"15,0-3-55-15</inkml:trace>
  <inkml:trace contextRef="#ctx0" brushRef="#br0" timeOffset="6718.4416">18455 7545 324 0,'0'0'24'16,"-3"0"8"-16,3 0-25 0,0 0-1 15,0 0-3-15,0 0-3 16,0 0-3-16,0 0 0 16,0 0 5-16,7 0-2 15,4 0-3-15,5 2-6 0,4-2 10 16,5 0-3-16,4 0 3 16,7-9 5-16,0 0-5 15,1-4 0-15,-1 1 7 16,1 1 9-16,-3 0-1 15,-6 4-3-15,-5 2-7 0,1 3-5 16,-6 2-3-16,-2 2-1 16,-5 12-22-16,-6 3-17 15,-5-2-42-15,0 1-116 16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3-06T07:36:15.98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8193 5279 379 0,'5'-6'2'0,"5"-4"-2"16,-1 3 3-16,5 0 3 15,2 2-2-15,3-3 0 16,3 4 2-16,4 1-2 16,4 0-1-16,1 3-1 15,3 0-1-15,1 0-1 16,5 0 0-16,0 0 1 0,-1 0-1 15,7 0 1-15,0 2-1 16,3-2 0-16,4 0 0 16,3 0 0-16,-1 0 0 15,8 0 2-15,0-2-2 0,-2 2-2 16,2 0 2-16,3 3 0 16,-1-1 0-16,1-1 0 15,5 3 0-15,2-4-1 16,3 0 1-16,2 0 0 15,2 0 0-15,2 0 0 16,-1 0 1-16,2 2-2 0,-3 0 2 16,1 2-2-16,-1 4 2 15,-4-4-1-15,2 5-1 16,1 0 2-16,-3-1-2 16,-1 4 2-16,2-4-2 15,-4 1 1-15,1 1 0 0,-2-3 0 16,-2 3 0-16,-2 0 0 15,-3-2 0-15,1-1 0 16,-3 0 0-16,-1-1 1 16,-1-1-1-16,-1-1 2 15,-4-3 2-15,-2 1 0 0,-6-2 3 16,-1 0 1-16,-3 0 0 16,-5 0-1-16,-3-3-1 15,-6 0-5-15,-3 2 0 16,-6 1-1-16,-6 0-6 15,-8 0-54-15,-5 0-121 0</inkml:trace>
  <inkml:trace contextRef="#ctx0" brushRef="#br0" timeOffset="1359.2689">14117 5424 349 0,'-5'2'14'0,"1"-2"10"15,4 0-15-15,0 0-14 16,9 0 3-16,9 2 9 16,2-2 2-16,6 1-4 15,9-1 0-15,3 0 0 16,1 0-2-16,8 0-2 0,3 0 0 15,2 0 0-15,6 0-1 16,5 0 1-16,3 0-1 16,4 0 0-16,4-1 2 15,3-3-4-15,4 2 4 0,-1-3-2 16,5 1 0-16,3-1 0 16,3 1 0-16,6-1 0 15,0-1 1-15,8 1-1 16,0-1-1-16,5 0 1 15,-1 3-8-15,3 0-4 16,-3 1 6-16,-3 2-3 0,2 0 5 16,-4 0-8-16,-1 6-16 15,-3 1 37-15,-1 2-8 16,-2 0-1-16,3 0 1 16,-3 0-1-16,4-2 2 15,2 1-2-15,0-2 1 0,6-1 0 16,-4 1-1-16,-1-1 0 15,-1-1 0-15,-5 1 0 16,-2-1 0-16,-3-3 1 16,0 3 3-16,-1-1 7 0,-4-3 0 15,0 3-5-15,-6-2-2 16,-1-1-2-16,-6 0-1 16,-8 0-1-16,-7 0 1 15,-12 3-1-15,-13 3-8 16,-18-4-42-16,-17-2-196 15</inkml:trace>
  <inkml:trace contextRef="#ctx0" brushRef="#br0" timeOffset="3952.8523">6666 6268 159 0,'0'-3'11'0,"0"-2"-14"16,-3 4 6-16,-4 1-4 15,3 0 1-15,-1 0 8 16,0 0 0-16,-1 0-1 16,2 0-3-16,-3 0 1 0,-1 0 8 15,-4 3 16-15,0 1-5 16,0 1 9-16,-1 2-21 16,1 0-4-16,-1 3 3 15,2-2 1-15,4 1-4 16,-2 0-3-16,5 0-3 15,-1 0-2-15,3-2-1 16,2-1 1-16,0 1 0 0,0-2 0 16,0 1 4-16,4-3 5 15,3 1 1-15,2-1 6 16,3 1-1-16,3-3-3 16,6 2-4-16,4-2 0 15,4-1-4-15,5 0 0 0,2 0-1 16,4 0-1-16,3 0-6 15,2 0 14-15,3-4-8 16,3-1-2-16,0 2 0 16,5-1 2-16,5 1-1 15,-2 1-2-15,6-2 2 16,1 0-2-16,3 1-2 0,1-1 1 16,3 3 4-16,3-3-1 15,1 4 1-15,2 0-1 16,4 0 0-16,-2 0-1 15,1 0 0-15,3 0 0 0,-1 5 0 16,4 1 0-16,0 1 0 16,2 0 1-16,5-2-3 15,-3 2 2-15,3 0-1 16,2 1-2-16,-1-2 2 16,6-2-1-16,-4 2-1 15,1-4 3-15,-1 3-1 0,2-1 2 16,0-3-2-16,-1 1 1 15,3 0-1-15,1 0 2 16,1-2 0-16,-1-2-2 16,2 2 2-16,1 0-1 0,-6 0 0 15,1 0 0-15,-6 0 0 16,0 0 3-16,-7 0-3 16,-3 2 2-16,-6 2 2 15,-6-1-1-15,-2 4 0 16,-9-2 0-16,-1 2-2 15,-6 0 0-15,-9 4-1 0,-4 0 0 16,-1 2 1-16,-7-1-1 16,-4-1-1-16,-1 2-1 15,-5-2-7-15,-4 2-11 16,-1 1-19-16,-9-1-64 16,-6-3-77-16</inkml:trace>
  <inkml:trace contextRef="#ctx0" brushRef="#br0" timeOffset="9624.5159">15162 7417 204 0,'-4'-11'71'16,"3"2"-16"-16,1 2-32 15,0-1-20-15,5 1-2 16,6 2 5-16,0-2-4 0,-1 1-1 16,5 3-1-16,1 0 0 15,2-1 0-15,6 2-2 16,3 0 2-16,5 0 0 0,4 2 0 15,3 0 0-15,6 0 0 16,-2 0 1-16,6 0-2 16,-3 0 1-16,3 0 0 15,-1 2 0-15,1 2 0 16,2 0 1-16,0 1-1 16,7-2 0-16,1 1 0 15,5 1 0-15,6-1 1 0,4-1 1 16,3 1-1-16,4-2 0 15,1-1-1-15,6-1 0 16,1 0 1-16,2 0-1 16,4 0 0-16,-1-1 0 15,2 1 0-15,2 0 0 0,1 0-1 16,1 0 2-16,2 1-1 16,5 3 0-16,-2 0 0 15,0 1 0-15,-1 1 0 16,3-5 0-16,3 3 0 0,-2-4 0 15,6 0 0-15,0 0 1 16,4 0-1-16,-5 0 0 16,4 0-1-16,-2 0 2 15,-5 0-2-15,-1 0 1 16,-5 1-1-16,-5 1 2 0,-2 2-2 16,-5 0 1-16,-8 1 0 15,2 2-7-15,-7 0-17 16,-6 2-25-16,-4 0-37 15,-14-7-51-15</inkml:trace>
  <inkml:trace contextRef="#ctx0" brushRef="#br0" timeOffset="13639.8852">6583 8415 366 0,'-4'-14'2'0,"-2"-2"5"16,4 2-1-16,-1 3 5 15,3 0-7-15,-2 2-3 16,2 0-1-16,0 4-1 16,0 0 1-16,0 3-3 15,2 0 4-15,1 2-3 0,5 0-2 16,-3 0-2-16,1 0 0 16,-1 5 3-16,5-1 3 15,-2-1 0-15,3 1 0 16,-1-2 0-16,5 0-1 15,1-2-1-15,2 0 1 0,6 0 0 16,3 0 4-16,0-8-2 16,5 3 3-16,0-2 0 15,4-2 2-15,0 0-1 16,1 2 1-16,2-2 0 16,7 2-4-16,0 0 1 15,3-2-2-15,3 3-1 0,0-1 1 16,4 2-2-16,-2 2 2 15,0-1-1-15,1 1 1 16,1 1 0-16,5 0 1 16,0 2 3-16,0-2-3 15,3 2 0-15,4 0-2 16,0 0 1-16,0 0 0 0,5 0-2 16,3 2 2-16,-1 2 0 15,6 3-1-15,-4-2 1 16,4 2-1-16,2 0 0 15,-3 2 2-15,3-2-2 16,0 1 0-16,5-1 0 0,-1-2 1 16,3 2-1-16,0-1 0 15,5 1 1-15,-2-2-2 16,1 2 2-16,-1-4-1 16,-3 1-1-16,1 2 1 0,-1-3 0 15,0 1 1-15,0-1-2 16,2 1 2-16,1-3 0 15,0 1-2-15,-5 0 1 16,2 0 0-16,-3-2 0 16,-2 0 0-16,0 0 1 0,-6 0-2 15,1 0 2 1,-2 0 0-16,-5-2 7 0,-5 2-3 16,5 0-1-16,-9 0-2 15,1 0-1-15,-4 0 1 16,0 2-2-16,-3 3 0 15,-4 1 0-15,-6 2-2 16,-5 3-11-16,-9 2-28 0,-14-4-51 16</inkml:trace>
  <inkml:trace contextRef="#ctx0" brushRef="#br0" timeOffset="15874.1896">5724 9642 369 0,'29'-27'6'16,"-5"-3"9"-16,6 3 6 16,-4 1 0-16,1 2-12 15,-1 5-3-15,1 6-4 0,-2 12-2 16,-11 1-9-16,-6 5-74 15,-8 5-145-15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3-06T07:03:27.65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4381 7293 387 0,'-7'0'18'0,"3"-7"-4"16,3 4-7-16,1-1-4 0,-2 0-1 16,2 4 0-16,0-1-1 15,0 1-3-15,0 0-1 16,0 0 3-16,5 0 0 15,4 0 0-15,0 3 0 16,5 3 0-16,0-1 0 16,6 2-2-16,0-1 4 0,6 2-5 15,-4 1 3-15,4 0-1 16,-3 5 1-16,1-1 0 16,-2 5 0-16,-3 1-1 15,1 3 2-15,-6 1-1 16,1 2-1-16,-3-2 2 15,0 0-1-15,-2 1 0 0,-3-3-2 16,0 1-15-16,-6-3-1 16,3-3 3-16,-2-4-31 15,-2-1 47-15,0-4-2 16,1-3-2-16,2-4 0 0,-1 0 26 16,-1 0 20-16,1-9-23 15,3-7-12-15,4 0-11 16,0-4 22-16,2 2-17 15,3-1 2-15,3-1-2 16,-2 1 3-16,6 2 7 16,0 0-3-16,2 1-3 0,1-2-1 15,3 4-3-15,0 1-2 16,0 3 0-16,-4 2 0 16,2 1 0-16,0 2 0 15,0-1-1-15,1 5 1 0,1 1 0 16,1 0 0-16,3 0 0 15,0 0 0-15,1 0 0 16,2 0 0-16,-2 0 1 16,4 0-1-16,1 0 0 15,5-6 0-15,1 1-1 16,0-1 1-16,2-2 1 0,-2 0-1 16,4 0-1-16,-6 0 1 15,0-2-1-15,-4 1 2 16,0-2-1-16,1 1 0 15,-3-1 1-15,3-2 0 16,-3 3-1-16,-3-3 0 16,-4 2 1-16,-4 2-3 0,-6 2 2 15,-13-2 0-15,-5-2-67 16,-20-3-277-16</inkml:trace>
  <inkml:trace contextRef="#ctx0" brushRef="#br0" timeOffset="2297.0257">8458 7417 365 0,'12'0'14'0,"2"-8"8"16,2 0-12-16,6-2 2 16,-1 1-5-16,6 2 0 15,0 0-5-15,0 2-2 16,-3-1 1-16,-5 3-2 0,-3 1 0 16,-3-1 0-16,-4 1-2 15,-2 0 3-15,0-2 2 16,-2 3-1-16,-1-3-1 15,-2 4 0-15,2-2 0 16,-4 1 1-16,0 1 1 0,0 0 0 16,-10 0-2-16,-5 0-8 15,-7 3-3-15,-3 6-2 16,-4 2-1-16,0 0 4 16,0-1 9-16,3-1 0 15,1 0 3-15,5 0 0 16,0-2 2-16,-1 2-3 0,6-2 0 15,1-2-1-15,7 1 2 16,-1-1-4-16,5-3 2 16,3-2 0-16,0 0-3 15,5 0-13-15,8-2 16 16,3-5 2-16,9-4-9 0,-1-1 18 16,3-2-10-16,0-4 3 15,3 2-1-15,-1 0 2 16,-5 1 5-16,3-1-2 15,-3 4 2-15,-2 1 0 16,-3 4 0-16,-4 4-4 16,-7 3-3-16,-6 1-7 0,-2 15 0 15,-12 6 6-15,-10 1 0 16,-5 5-1-16,-5 4-4 16,-2-3 4-16,5-1 1 15,4-1-3-15,7-2-19 0,5-3-29 16,10-9-29-16,3-12-93 15</inkml:trace>
  <inkml:trace contextRef="#ctx0" brushRef="#br0" timeOffset="3047.0163">8834 6260 347 0,'-5'-15'4'15,"0"2"13"-15,1-3-5 16,2 2-6-16,2 0-4 16,0-3-4-16,0 3 3 0,3 0-6 15,5 5 1-15,-3 0 10 16,1 5-6-16,-1 3 1 16,-2 1-4-16,-1 0-1 15,0 5 2-15,-2 6-1 16,0 5 1-16,-7 3-1 0,-4 6-2 15,1 4 0-15,-3-1 6 16,1 1 0-16,4 1-1 16,6-3 1-16,2 0-1 15,0-4 2-15,13-2-2 16,3-4 2-16,2-2-2 0,6-4 1 16,3-4 1-16,1-5-4 15,0-2 1-15,3-2-9 16,-4-10-99-16,-5-9-64 15</inkml:trace>
  <inkml:trace contextRef="#ctx0" brushRef="#br0" timeOffset="3375.1254">9096 6025 349 0,'-5'-7'8'15,"0"-2"6"-15,1 4 3 16,2 1-9-16,2 4-3 16,0 0-4-16,0 0-7 15,0 7 4-15,0 4 2 16,2 5 0-16,2 4 0 0,-3 3-1 16,1 2 2-16,0 1-1 15,0-2-1-15,-1 1 1 16,1-6 1-16,0 0-2 15,2-7 1-15,-2-4 0 16,0-2-2-16,-2-2-1 0,3-4-4 16,2 0 2-16,1-6-6 15,2-8-19-15,4-4-69 16,0-3-34-16</inkml:trace>
  <inkml:trace contextRef="#ctx0" brushRef="#br0" timeOffset="3640.7154">9037 6143 346 0,'8'0'18'0,"-1"-7"14"0,3-4-26 16,7-1-1-16,0 1-1 15,7-3-2-15,1-3-2 16,2 1-4-16,-2-3-48 16,-7-4-104-16</inkml:trace>
  <inkml:trace contextRef="#ctx0" brushRef="#br0" timeOffset="3859.4858">9130 5792 365 0,'10'-11'4'15,"7"0"0"-15,10 4 1 16,4 5-2-16,6 2 0 15,5 12-3-15,-1 17-2 0,0 14 5 16,-4 21-2-16,-10 22-1 16,-13 21 3-16,-14 21 1 15,-17 13-3-15,-22 3-124 16</inkml:trace>
  <inkml:trace contextRef="#ctx0" brushRef="#br0" timeOffset="7296.7508">17933 7345 304 0,'8'0'22'0,"-1"-7"2"16,0 2-16-16,1 1-3 16,4 0-4-16,0 1 1 0,0-1-2 15,-1 1 0-15,0-1 2 16,-1-1-2-16,2 1 1 16,2 1 6-16,0-1 6 15,0 0-5-15,5 1 2 0,0 0 1 16,4-1-4-16,1-2-3 15,5 3-3-15,1 1 0 16,4-1-1-16,4-1 0 16,2 0 1-16,3 1 0 15,-2-1-1-15,2-1 0 16,2 1 1-16,0 1-2 0,2-2 1 16,3 1 1-16,0-2-2 15,0 1 2-15,3 2 1 16,-4-3-2-16,0 3 0 15,-2-1 2-15,-4 1 1 16,-2 1 3-16,-2 0-4 0,-6 2-1 16,-3 0-1-16,-4 0 2 15,-6 0-3-15,-6 2 0 16,-3 3-11-16,-4 0-8 16,-4 3-2-16,-1-1-8 0,-2 2-9 15,0 1-38-15,-9-2 3 16,-5-2-42-16</inkml:trace>
  <inkml:trace contextRef="#ctx0" brushRef="#br0" timeOffset="7827.9226">18082 7457 217 0,'0'0'41'0,"0"0"10"15,0 0-30-15,0-1-9 16,9-1-12-16,2-1 4 15,6 1-5-15,7 0 2 16,5 0-2-16,1 0 3 0,6-2 5 16,3 1-4-16,3-1 3 15,1 1 3-15,2-2-1 16,0-2 6-16,5 1-2 16,0 1-3-16,6 0 0 0,0-1-4 15,1 4-4-15,-1 0 0 16,-4 2 0-16,0 0-1 15,-3 11-6-15,-5 1-40 16,-8-2-69-16</inkml:trace>
  <inkml:trace contextRef="#ctx0" brushRef="#br0" timeOffset="9671.5391">14912 7481 330 0,'0'-6'3'0,"-1"-1"15"15,-1 3-1-15,2 1-6 0,0-1-6 16,2 3-5-16,9-3-4 16,0 1 5-16,2-1-3 15,4 2 2-15,2 0 1 16,1 0-1-16,2 1 1 15,0 1-2-15,1 0 2 0,2 0-1 16,2 0 3-16,0 0 2 16,7 1 0-16,2 3-2 15,5-2 2-15,6 0-4 16,4-2 0-16,3 0 0 16,8 0-2-16,5 0 3 15,4 0 1-15,4 0-2 16,6-6 0-16,1 1 0 0,0 0 0 15,0-1 0-15,0-1 6 16,-6 0 2-16,2 0 5 16,-5-4-5-16,-3 4 0 15,-2-2-2-15,1 2 0 16,-8 0 1-16,-3 0-1 0,-7 3-1 16,-4 4-3-16,-6 0-3 15,-8 5 1-15,-15 10-12 16,-18-1-73-16,-18-3-223 15</inkml:trace>
  <inkml:trace contextRef="#ctx0" brushRef="#br0" timeOffset="11296.4207">14968 6013 172 0,'-12'-17'144'0,"-1"-2"-149"0,-1-1 8 15,-1 4-1-15,3 0 1 16,2 4 8-16,0 3 4 16,3 0-5-16,2 2-1 15,1 1 0-15,3 1 4 16,1 1-3-16,0 1 1 0,3-1-2 16,9 1-14-16,7-5 4 15,1 5 2-15,7 1 0 16,6 1-1-16,5 1-1 15,1 0 1-15,6 0 0 16,2 3-1-16,5 0 0 0,3 1 1 16,1 0-1-16,2-4-1 15,1 0 1-15,2 0-3 16,2-8-1-16,3-2 7 16,-1-3 1-16,6-1-2 0,-3-2 2 15,3-2 2-15,-3 2-1 16,5 0 2-16,-4 0-1 15,-4-2 1-15,-2 0-3 16,-4 0 0-16,-5-1-1 16,-8-1 0-16,-4 0 1 15,-8-1 0-15,-3 1 0 16,-10 1 5-16,-1 1 4 0,-6 0-1 16,-3 2-1-16,0 4-5 15,-6 1-5-15,-2 2 3 16,2 4-2-16,-4 1-1 15,-1 4-1-15,0-2-5 0,0 2-1 16,0 0-9-16,0 0-1 16,0 0 6-16,0 0 8 15,0 4 2-15,0 3 1 16,0 0-1-16,4 4 1 16,6 0-6-16,1 1 4 0,5 3 2 15,4 2-2-15,5-1 1 16,5 1 2-16,7-2 2 15,2 0-8-15,6-3 7 16,4-3 2-16,1 0-4 16,5-4 2-16,-1-1-3 15,6-3 0-15,1-1 3 0,5 0-1 16,2 0 2-16,4 0-1 16,5-3 1-16,1 0-2 15,-1 1 0-15,2 0 0 16,-2 2-1-16,2 0 2 15,-2 0-1-15,2 4 0 0,-4 4 2 16,3 5 1-16,-5-1-2 16,2-1 2-16,-6 5-1 15,-2 2 1-15,-3-2 1 16,-5 4-2-16,-1 1-1 16,-2 2-1-16,-8 2-3 0,1 2 3 15,-7 3-15-15,0 2-22 16,-11-3-22-16,-2-2-123 15</inkml:trace>
  <inkml:trace contextRef="#ctx0" brushRef="#br0" timeOffset="12890.0597">26077 7561 255 0,'1'-5'4'15,"-1"-2"28"-15,0-1-9 16,0 3-6-16,0 1-5 0,0 1 4 15,0-1-3-15,0 3-1 16,0-1-10-16,4 2 0 16,-2 0-4-16,5-2-2 15,1 2 0-15,7-2 1 0,4 0 2 16,3 0-1-16,5 1 2 16,7-1 0-16,6 0 5 15,3 0 8-15,3 1-4 16,7 1 5-16,3-2-6 15,-1 0-6-15,5 2-1 16,3 0 0-16,1 0-1 0,2-1 1 16,4-1 0-16,6 2-1 15,3-2 0-15,9 0 2 16,5-2-4-16,4 2 4 16,4-1-1-16,3 1 1 15,1-1-2-15,5 1 0 16,0 0 1-16,-1 0 0 0,0 1 1 15,-2-1 2-15,-2-2-3 16,2 2 0-16,-2 0 2 16,4 1-2-16,0-1 2 15,4 2 1-15,2-2 0 16,2 2-2-16,-1 0-1 0,1-2 1 16,-5 2-1-16,-2 0 3 15,-3 0-2-15,-3 0 2 16,-3 0 5-16,-6 0-2 15,-3 0 0-15,-7 0 0 16,-2 0 0-16,-7 0-1 0,-8 0-4 16,-5 0-1-16,-9 2-1 15,-11 0-1-15,-13-2-25 16,-10 0-26-16,-18-4-47 16,-12-14-183-16</inkml:trace>
  <inkml:trace contextRef="#ctx0" brushRef="#br0" timeOffset="14046.2284">26057 5920 426 0,'0'0'8'0,"0"-2"11"15,0 0-15-15,0 2-9 16,0-1-1-16,0-1 8 15,7 0 5-15,6-4-9 0,2 0 2 16,5-4 5-16,9 0-1 16,4-3-4-16,4-4 0 15,6 2 0-15,6-4 1 16,1-3-1-16,3-1-1 16,5 3-2-16,-2 1 0 15,-2-1-2-15,0 2-1 0,-2 4-8 16,-2-2 15-16,-4 5-1 15,3 2-3-15,0 4 3 16,1 5 1-16,2 0-1 16,2 0 0-16,4 11 0 0,0-1-1 15,0 6 1-15,3-3 0 16,0 1 1-16,0 1-2 16,2-1 1-16,-2-3 1 15,2 1-2-15,-2-1 2 16,0-3-2-16,0 3 2 0,0-6 0 15,-2-1-1-15,-3 0 2 16,0-4 3-16,-5 0 0 16,-2 0 3-16,-6-2-2 15,1-5-4-15,-9 0 1 16,1-1-2-16,-9 0 0 16,-5 0-1-16,-4 1 1 15,-5-3 1-15,-6 2 0 0,-4-1 1 16,-1-1 8-16,0 1-1 15,1 2 0-15,1 0-4 16,0 1-4-16,1 1-4 16,0 1 1-16,2-1 2 0,0 2 0 15,3 1-1-15,0 0-2 16,3 2 1-16,1 0 1 16,7 0 0-16,-1 0 0 15,8 4-1-15,-1 1 1 16,7 2 0-16,1-2 0 0,7 1 0 15,3 1 1-15,4-2-2 16,0 2 1-16,5-3 1 16,-1-2-2-16,0 0 2 15,5-2-1-15,-1 0 0 16,1 0 0-16,3-6 1 16,3 0-2-16,3 1 1 0,2 2 1 15,-3 1-2-15,0 2 2 16,-3 0 0-16,-2 0-2 15,0 5 0-15,-2 6 2 16,3 3 0-16,-3 3-1 0,5 2 0 16,-3 1 0-16,1 1-1 15,-5 0 2-15,-4 1-1 16,-4-2-1-16,-11-1 2 16,-6 2-2-16,-10 5 0 15,-12 4-1-15,-10 9-23 16,-14 2-24-16,-23 2-33 0</inkml:trace>
  <inkml:trace contextRef="#ctx0" brushRef="#br0" timeOffset="17217.8759">21292 7598 360 0,'-12'0'6'0,"0"-7"2"15,-1 2-4-15,4-2 2 16,2 2-3-16,-2 1 2 16,3-2 4-16,1 1-5 15,2 2-2-15,1-2 0 16,2-3-3-16,0-1 1 16,10 0 3-16,9-3-2 0,4-2 2 15,11-4 12-15,2 0-5 16,2-2 1-16,-3 2 0 15,-4 4-3-15,-4 4-2 16,-9 2-5-16,-4 8-1 0,-7 0-4 16,-7 14-56-16,-17 1-76 15</inkml:trace>
  <inkml:trace contextRef="#ctx0" brushRef="#br0" timeOffset="18592.7625">10134 7402 347 0,'-5'0'22'0,"3"0"-11"16,1 0-3-16,1 0 0 15,0-5-5-15,0-2 8 16,3-1 0-16,7 0-3 16,4-3-6-16,1-3 0 15,5 1-2-15,0-3 0 0,3-3 0 16,4-1 1-16,2-2-1 16,1-2-1-16,3-2 2 15,3 0-1-15,-1-3 0 16,4 3 2-16,-5-1-2 15,0 5 1-15,-5 8 0 16,-9 5-2-16,1 9-2 0,-15 4-35 16,-6 15-55-16,-15 6-185 15</inkml:trace>
  <inkml:trace contextRef="#ctx0" brushRef="#br0" timeOffset="27513.9977">12043 7218 422 0,'-7'0'4'0,"4"0"7"16,3-1-12-16,0 1-2 16,0 0 6-16,10 0 1 15,7 0 3-15,5 0 1 16,7-2 0-16,11-2-1 16,7-3 0-16,8-4-4 0,8 1 1 15,5-8-2-15,2 0-1 16,2-1-1-16,-7 0 0 15,-4 1 1-15,-2 3-9 16,-9-1 10-16,-8 7 4 16,-6 1-1-16,-6 6-3 15,-4 2-5-15,-9 2-6 0,-6 11-44 16,-9-4-92-16</inkml:trace>
  <inkml:trace contextRef="#ctx0" brushRef="#br0" timeOffset="28404.5713">23356 7370 452 0,'-13'-13'0'16,"5"-1"4"-16,-4-2 0 16,5 4 1-16,6 3 0 0,-3 2-2 15,4-1-4-15,0 2-1 16,0 0 1-16,4-1 0 16,6 3-2-16,7-5 4 15,3 4-4-15,6-4 4 0,6 2 2 16,7-4-2-16,5 1 2 15,8-1-1-15,3-2-1 16,-2 5 2-16,4-7-2 16,-1 4 0-16,-5 1 0 15,-5 2 0-15,-4 5-1 0,-8 3 1 16,-8 0-2-16,-9 11-12 16,-14 3-70-16,-8-5-156 15</inkml:trace>
  <inkml:trace contextRef="#ctx0" brushRef="#br0" timeOffset="30789.2828">7616 7247 80 0,'-1'0'260'15,"-1"0"-226"-15,2 0-7 16,0 0-24-16,2 0-2 0,6-4 4 15,0 1 3-15,6-2-2 16,1-5-7-16,3 2 3 16,2-5 4-16,3-1 5 15,4-2-2-15,4-4 0 16,1-1-4-16,-1-3-2 0,1 3-1 16,-2 1 0-16,-2 1-2 15,-6 5 2-15,0-1-2 16,-5 3 2-16,-5 5 1 15,-4-1 0-15,-1 5-3 16,-2-1 1-16,-3 3-1 16,-2 1-3-16,0 0 1 0,-14 5-7 15,-3 6 16-15,-10 8-13 16,-9 6 3-16,-9 15 2 16,-8 11 1-16,-9 10-8 15,-12 10-38-15,-10 6-85 0</inkml:trace>
  <inkml:trace contextRef="#ctx0" brushRef="#br0" timeOffset="38694.9453">4884 9250 189 0,'-11'-6'20'15,"0"2"22"-15,3 3-24 16,-6 1-12-16,6 0-6 15,-3 0-8-15,0 4-19 16,1 3 0-16,-4-1 10 0,6 1 2 16,-3-1 13-16,3 3 3 15,-4-3 2-15,3 0 14 16,2 4 12-16,1-4 4 16,1 2-17-16,2 3 3 0,1-2-3 15,2 1-8-15,0-1 1 16,0-1-4-16,2 2 0 15,5-3-1-15,2 1 2 16,3-1 5-16,3 0-9 16,3-2-1-16,0 1 1 15,5-1-2-15,-2-3 0 0,8 1 5 16,-2-3-1-16,6 1 1 16,1-1 2-16,0 0-2 15,0 0-1-15,6 0 2 16,-3 0-3-16,6 0 0 15,1 0-2-15,4 0 3 0,2 0 1 16,3 0 0-16,2 0 1 16,4 0-2-16,2-3 0 15,0 2-1-15,2-3 0 16,0 4 0-16,-1 0-2 16,1 0 7-16,3 0-7 0,-3 0 0 15,3 2-6-15,0 3 9 16,0-1-3-16,2 1-1 15,0-3 0-15,5 0 1 16,-5-2 0-16,0 0 0 16,5 0-1-16,-5 0-1 15,-2-6 1-15,0-1 1 0,-1 2-2 16,-3-1 2-16,-4 1-2 16,0 1 2-16,-2 4-2 15,-5 0 2-15,0 0-15 16,-6 10-12-16,-8 1-48 15,-9 6-129-15</inkml:trace>
  <inkml:trace contextRef="#ctx0" brushRef="#br0" timeOffset="41882.2238">7635 7382 375 0,'0'0'11'0,"0"0"14"16,0-1-4-16,0-6-4 16,7-2-9-16,8-5-3 15,4-3 0-15,10-2-2 16,1-6-4-16,6 0 3 0,1 0 0 16,-5 0-3-16,-4 1-9 15,-1 5 0-15,-5 3-1 16,-10 1 6-16,-3 7 7 15,-3 0-1-15,-6 5 1 16,0 3 4-16,0 0 5 16,0 11-9-16,-12 15-5 0,-10 16-11 15,-12 13-42-15,-19 14-116 16</inkml:trace>
  <inkml:trace contextRef="#ctx0" brushRef="#br0" timeOffset="49381.8124">16595 9558 393 0,'7'0'21'15,"-1"-7"-1"-15,5 4-16 16,1 1 0-16,6-1-3 15,5 0 0-15,2 2 1 16,8-1-3-16,-1 0 1 0,4 0 1 16,2 1-1-16,3-1 0 15,4 0 0-15,2 0 1 16,2 2-1-16,0 0 0 16,7-1 0-16,5 1 1 15,4-3-1-15,3 3 0 0,8-1 3 16,4-1-1-16,1 1 1 15,4-1 1-15,3 0 1 16,2 1-2-16,0-4-3 16,5 4 0-16,-5-1 2 15,8-2-3-15,-3-1 1 0,0 2 1 16,2-2 0-16,-2-1-1 16,0-1 0-16,-3 1 0 15,1 1-1-15,-3-1 3 16,-5 1-3-16,-7 2 1 15,-4 1 1-15,-11-2-1 0,-3 4 0 16,-12 0 0-16,-7 0-2 16,-5 0-1-16,-4 7-15 15,-4 0-7-15,-8 3-26 16,-3-3-48-16,-7-4-60 16</inkml:trace>
  <inkml:trace contextRef="#ctx0" brushRef="#br0" timeOffset="50037.9884">17229 9576 247 0,'13'0'3'0,"2"0"6"0,7 0 0 16,7 0-2-16,2 0-4 15,8 0 6-15,8 0 4 16,1 0-4-16,6 0-5 16,4 0-2-16,3 2 0 0,5 0-1 15,2 0 0-15,8-1 0 16,1-1 0-16,6 2 3 15,5-2 6-15,7 2 0 16,-2-2-1-16,2 0-4 0,2 2 0 16,-4-1 0-16,1 2 0 15,-6 0 1-15,0 2-1 16,-5 4-4-16,-6 2 0 16,-8 3-9-16,-7 2-37 15,-12 0-82-15</inkml:trace>
  <inkml:trace contextRef="#ctx0" brushRef="#br0" timeOffset="56943.9693">10528 6300 369 0,'0'-20'5'0,"-4"-3"5"16,3-2 2-16,1 2 3 16,1-2-5-16,10-2-4 15,4 0-2-15,2 0-6 0,5-1 5 16,7 1-4-16,1 0 1 15,6 1 1-15,3-3 0 16,8 1-1-16,5-3 1 16,9 1-1-16,3-4 0 15,7 2 0-15,4-4 0 0,4 1-1 16,2-1 2-16,5 2-3 16,2-1 3-16,4 2-1 15,3 1 0-15,-2 2 1 16,6 3-1-16,4 0 3 15,4 4-2-15,3 3-1 16,7 3 1-16,2 2 0 0,5 3-2 16,6-1 2-16,1 3 0 15,-2 2 1-15,4 1 0 16,0 2 0-16,-2-1-1 16,-5 2-1-16,1-2 0 0,-1 1 0 15,-8-4 1-15,1 1-1 16,-4-2 0-16,-6 1-1 15,-4-2 1-15,-6-1 1 16,-4 1-1-16,-7-2-1 16,-8-1 0-16,-6 2 1 0,-4-1 1 15,-9 2 0-15,-5-5-1 16,-10 1-1-16,-6-2 3 16,-7 0 0-16,-6 0 4 15,-8-7 6-15,-4 2 2 16,-5 1 1-16,-3-3 2 0,-2 4-7 15,-2 0-6-15,-3 2-1 16,0 0-3-16,0 4 2 16,0 2-1-16,0 1 3 15,0 4 2-15,0 1-2 16,0 2 1-16,0 3-2 16,-3-1-2-16,3 2 1 0,0 0-4 15,0 0-2-15,0 0-3 16,3 6 5-16,7 2 2 15,6 3 1-15,2 2 0 16,8 2-1-16,1-2-1 16,5-1 2-16,2 1-2 0,5-2 1 15,5-4 0-15,2-2 0 16,5-1 1-16,0-1-1 16,5-3 0-16,7 0 1 15,3 0 0-15,3 0-1 0,6-3 2 16,5-6-3-16,5 0 1 15,3-2 1-15,5 0-1 16,3 1 3-16,3-5-3 16,1 5 0-16,2-5 1 15,3 3-2-15,-1-2 2 16,1 1 0-16,5-1-3 16,-1 2 4-16,7-3-2 0,4 1-1 15,0 1 1-15,6 1 1 16,3-2-2-16,1 5 1 15,3 0 0-15,1 0 0 16,1 0 0-16,3 2-3 16,3 2 2-16,0-1-2 0,6 1 0 15,1 2 1-15,1-1-1 16,6 0 0-16,-3 3 1 16,4-3 1-16,-1 0 0 15,3 4 0-15,0-2 0 16,3 2 2-16,2 0-2 0,-1 0 1 15,5 0 0-15,1 6 1 16,0-1-2-16,1 1 1 16,-1-1 1-16,4 0-2 15,-1 1 0-15,2-2 1 16,-1 1 2-16,8 0-2 16,-2-2 0-16,5 4-1 0,2 1 1 15,3 1 1-15,6-1-2 16,-3 5 2-16,-1-1-3 15,-1 0 1-15,3 0-1 16,-4 0-7-16,0 1 5 16,-1 0-5-16,4-3 6 0,-2 3-3 15,-1-1 6-15,-3-2 0 16,2 5-1-16,-1-5-3 16,-1 3-1-16,2-2 2 15,0-4 1-15,-2 2-2 0,-6-4 2 16,1 3 0-16,-3-5 4 15,-8 4-4-15,-2-2 4 16,-1 4-2-16,-7 2 1 16,3 1 0-16,-3 5 0 15,-4-2 0-15,-2 7-5 16,-2-2 2-16,-4 1 4 0,-1 2-2 16,-9 2-5-16,2 0 6 15,-3 6 0-15,-5 0-3 16,-1 0 0-16,-9 2-1 15,-5-2-5-15,-1 1 1 16,-5 0 7-16,-7-2 1 0,0 2-1 16,-4 0 4-16,-6 4 2 15,-4 1-2-15,-8 3-2 16,-7 1 0-16,-7 5-2 16,-9 1 0-16,-9 1-3 0,-11 2 2 15,-9 4-2-15,-8 3-19 16,-14 1-23-16,-7-4-51 15,-14-11-171-15</inkml:trace>
  <inkml:trace contextRef="#ctx0" brushRef="#br0" timeOffset="60747.6018">12109 9448 317 0,'0'0'19'16,"0"0"1"-16,2-2-5 15,5-1-14-15,1 0 2 16,1 1-3-16,-1-2 1 16,4 2 0-16,0 0 0 0,-2 0 0 15,5-1 0-15,-4 3 1 16,7 0 2-16,1 0-2 16,1 0 0-16,6 0-1 15,2 0-1-15,6 0 1 16,6 1-1-16,3 1 0 0,7 0 1 15,2 0 2-15,4 0 0 16,0-2 3-16,5 0-3 16,4 0 2-16,1 0-6 15,2 0 18-15,5 2-9 16,3-2-3-16,4 0 1 16,5 0-3-16,1 0 1 0,4 0-2 15,0 2 1-15,2-1 1 16,-1 4 2-16,1-1-2 15,-6 5-1-15,2 0-2 16,-6 0-1-16,0 4 0 0,-2-1 0 16,1 2 1-16,2 4-3 15,-1-2-13-15,-6-7-56 16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3-06T07:04:42.12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8480 8624 203 0,'-3'2'48'15,"1"-2"-29"-15,0 1-15 16,0-1 7-16,-1 4 5 0,3 0 0 15,-2-2 6-15,1 3-17 16,-1 0-3-16,2 2-2 16,0 0 1-16,0 1-1 15,0-1-7-15,12 2 5 16,1-2 2-16,4-4 0 0,7-1 1 16,5 0 5-16,5-2 7 15,5 0-5-15,5-4 11 16,4-3-16-16,1-2 0 15,0 0-2-15,0 0 0 16,2 1-1-16,-5-2 0 16,-4 4 1-16,-3-2-1 0,-3 3 0 15,-4 1 7-15,-3 3 2 16,-5 1-1-16,-5 0-4 16,-4 0-2-16,-5 0-1 15,-7 0-1-15,-3 0-3 0,-3 5-3 16,-14 6 6-16,-12 5 4 15,-10 2-52-15,-10 1-48 16,-16-1-108-16</inkml:trace>
  <inkml:trace contextRef="#ctx0" brushRef="#br0" timeOffset="2390.4524">9646 8471 419 0,'11'-10'18'0,"-6"0"-13"16,4-1-5-16,1 2 4 16,2 2-2-16,2-2-1 15,-1 3 0-15,3 1 0 0,0 2 0 16,2 1-1-16,3 2 0 15,1 0 1-15,3 0 1 16,3 0 0-16,6 0 1 16,3 0-1-16,2 0 0 0,4 0-1 15,4 0-1-15,6 0 7 16,1 0-5-16,2 0-2 16,5 0 0-16,2 0 2 15,5 0-2-15,3 2 0 16,2 1 0-16,7 2 0 15,0 0 0-15,3-2-2 0,1 1 4 16,2-3-4-16,5-1-3 16,3 0-5-16,-3 0 3 15,5 0 5-15,-2-3-1 16,-5-2 4-16,-5-1-2 16,-2 1 4-16,-6-1 12 0,-5 3 1 15,-3-2-5-15,-5 1-4 16,-2 4 1-16,-5 0-4 15,-5 2-5-15,-7 12 1 16,-8 6-13-16,-16-2-43 16,-20 1-176-16</inkml:trace>
  <inkml:trace contextRef="#ctx0" brushRef="#br0" timeOffset="4812.2535">9608 8510 481 0,'-2'1'7'15,"2"-1"5"-15,0 0-15 16,4 0 5-16,6 0 1 16,7 0 1-16,5-1-2 15,2 1-2-15,8 0 2 16,5 0-1-16,4 0-1 0,5 0 1 15,8 0-2-15,4 0 0 16,7 0-3-16,7 0 2 16,7-2 7-16,5-3-2 15,10 1-3-15,4-3 1 16,4 2-2-16,8-3 2 0,2 0 0 16,-1-4-1-16,2 2 0 15,0-2 1-15,2-1-1 16,0-2 0-16,0 3 0 15,-1 0 1-15,0-1 1 0,-4 1 2 16,-5 1 5-16,-6 2-4 16,-8 4-4-16,-11 5-1 15,-9 0 0-15,-15 18-4 16,-18 5-27-16,-20 4-57 16,-18 1-224-16</inkml:trace>
  <inkml:trace contextRef="#ctx0" brushRef="#br0" timeOffset="7374.6778">14873 8526 350 0,'-3'-7'1'16,"1"-1"19"-16,-1 3 2 16,1 0 7-16,2 0-15 15,0 1-5-15,0 0-3 16,0 1-7-16,0 3 2 0,5-4-2 15,-2 2 7-15,1 2-6 16,3-2 2-16,0 2-2 16,1 0 0-16,0 0 1 15,3 0 0-15,-1 0 3 16,2 0 0-16,0 0 1 16,5 4-1-16,3 0 0 15,1 1 0-15,4 1-1 0,4-1-1 16,-1 0-1-16,3 0 0 15,0 1 0-15,4-1-1 16,-1-1 2-16,8-1-2 0,1-3 0 16,4 2 1-16,3-2 0 15,4 0-1-15,5 0-1 16,2 0 2-16,2 0-1 16,5 0-1-16,2 0 2 15,4-4-1-15,3 1 0 16,1-4-1-16,2 0 1 0,1 1 0 15,2-1 3-15,-3-2 2 16,3 2 7-16,-4 0-5 16,0 0 0-16,-3-1 0 15,-5 3-2-15,-1 0-2 16,-5 2-1-16,-6-1-2 0,-2 1 2 16,-8 3-1-16,-4-2-1 15,-6 2 0-15,-7 0 0 16,-6 3-2-16,-3 6-13 15,-9 3-12-15,-2 8-6 16,-7 3-9-16,-5 0-45 0,-2-1-150 16</inkml:trace>
  <inkml:trace contextRef="#ctx0" brushRef="#br0" timeOffset="11390.3872">18988 8745 132 0,'-19'-10'-40'15,"1"2"20"-15,-1 0-15 0,-1 0 33 16,-1 1 10-16,2-2 37 16,1-1-8-16,4 1-11 15,-1 2-3-15,7-2 3 16,1-2 20-16,3 4 12 0,2-4-20 16,2 2-15-16,0 0-3 15,0 0 1-15,0-2-4 16,0 3-7-16,2-1 2 15,0-2 1-15,0 4-1 16,-2 2 0-16,1-2-1 16,1 1-1-16,2 3-1 15,-1-3-7-15,2 2-1 0,3 3 0 16,-3 1-1-16,2 0 0 16,-1 0 0-16,-3 0-2 15,2 0 1-15,1 7 0 16,0 2 0-16,1 3 1 0,0 1 1 15,1 1-1-15,5-2 0 16,0 3 0-16,0-3 0 16,1 3 1-16,2-3-2 15,2 1 1-15,0-3 1 16,6 1-1-16,3 0-1 16,2-2 1-16,8 1 0 0,2-4-1 15,4-1 1-15,4 0-2 16,7-1 3-16,5 0-2 15,3-4 1-15,2 2-2 16,8-1 1-16,-3-1 3 16,6 0 0-16,0 0-2 0,1 0 1 15,-2 0-1-15,8 0 0 16,0 0-2-16,2 0 1 16,8 0 4-16,1-1-3 15,7 1 2-15,4 0-2 16,3 0 0-16,1 0 0 0,1 0 0 15,1-2 1-15,-3-2-2 16,3 2 1-16,-4-1 1 16,7-1-1-16,-4 1 2 15,6-1-2-15,1-1 0 16,4 1 1-16,-1 2 0 16,4 1-1-16,-4-1 0 0,1-2 1 15,-4 2 0-15,1 0-1 16,-1-1-1-16,-7 1 3 15,2-1-2-15,-3-1-2 16,-4 2 2-16,-2-1 1 16,0-3-1-16,-2 5 2 0,-5-5-1 15,-3 1 1-15,-1-2-1 16,-3 1 1-16,-4 1-2 16,-8 2 0-16,-3 1 0 15,-12 0-2-15,-10 2 2 16,-14 0-7-16,-13 0-10 0,-10 0 7 15,-12 0 7-15,-9 0-18 16,-24 14 17-16,-18 9-11 16,-19 11-23-16,-27 9-59 15</inkml:trace>
  <inkml:trace contextRef="#ctx0" brushRef="#br0" timeOffset="18608.727">14936 10596 376 0,'2'0'18'0,"-2"0"6"15,3 0-16-15,1 0-2 0,-1 0-2 16,3 0-4-16,3 3 1 16,0 2-1-16,4 2 0 15,1 0 0-15,0 0 0 16,1 0 1-16,3 1-1 15,3-1-2-15,2-2 3 0,5 0 0 16,2 0-2-16,4 1 3 16,4-2-1-16,5-1 1 15,2 1-2-15,2-3-1 16,4 1 2-16,3 0-1 16,4-2 0-16,8 0 0 15,2 0 2-15,8 0-5 0,6 0 7 16,1-5-3-16,3 0-1 15,3-2 1-15,0-3 0 16,1 3-2-16,-3 0 3 16,3 1-2-16,-2 1 1 15,4 1 2-15,-4-2 1 0,4 2-4 16,-2 1 0-16,1-4 0 16,1 4 1-16,-4 0-1 15,2 0 0-15,0 0 0 16,-3-1-8-16,1-2 16 15,-3 0-8-15,-2 4 0 16,-5-2 1-16,-2 0-1 0,-6 1 0 16,-4 1-1-16,-1 0 5 15,-6 0-4-15,-1 2 1 16,-6 0 2-16,-4 0-4 16,-3 6 2-16,-4 2-4 0,0 1-4 15,-4 3-2-15,-5 0-2 16,-3 5-13-16,-8-5-32 15,-10-2-119-15</inkml:trace>
  <inkml:trace contextRef="#ctx0" brushRef="#br0" timeOffset="20811.7897">19631 10672 276 0,'-3'-4'8'16,"3"-3"13"-16,0 0 1 15,0 2-1-15,0 3-8 0,3-2-1 16,9 1 0-16,0 0-11 16,8 2-6-16,4-1 17 15,8 2-11-15,5 0 1 16,8 0-2-16,4 0 0 16,5-2 0-16,7 0 1 0,3 0-1 15,8-2 1-15,7 2 0 16,8-2 1-16,8 3-4 15,5 1 2-15,4 0-1 16,6 0 2-16,2 1-2 16,4 3-1-16,4-2-2 0,2-1-3 15,5-1 7-15,4 0-8 16,3-5 10-16,4-4 1 16,0 0 2-16,-2-1-2 15,1 2-2-15,-1-1 4 16,-5 4 0-16,1 2-5 0,-5 1 6 15,-4 0-5-15,-6 2 1 16,-7 0-2-16,-4 0 3 16,-15 0 7-16,-8 2-2 15,-7 3-6-15,-13 4 3 16,-12 5-5-16,-12 6 0 0,-16 3-8 16,-20-4-47-16,-13-4-137 15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3-06T07:05:11.12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3673 10649 180 0,'0'-3'1'15,"0"-1"28"-15,0 2-4 16,0-1 5-16,0 3-4 0,0 0-8 15,-3 0-4-15,1 0-1 16,-2 0 9-16,-1 0-5 16,0 0-1-16,-1 0-1 15,2 0-5-15,1 0-1 16,1 0-5-16,2 3-2 0,0-1-1 16,4-2-2-16,11 0-1 15,2 0 3-15,10 0 0 16,4-5 1-16,6-3-1 15,5-3 1-15,-1-2-1 16,4 1 0-16,0-3-1 0,2 0 0 16,3-5 0-1,0 1 1-15,6-5-1 0,-3 3 0 16,3-2 0-16,-4 2 0 16,-4 1 0-16,-4-2 3 15,-3 7 3-15,-5-2 4 16,-4 3-3-16,-5 5-2 15,-3 4-3-15,-8 5 0 0,-3 0-2 16,-13 10-34-16,-9 0-115 16</inkml:trace>
  <inkml:trace contextRef="#ctx0" brushRef="#br0" timeOffset="3702.8795">5098 7766 270 0,'19'-9'20'0,"-1"0"-12"15,2 0-9-15,1 2 2 16,3 0-9-16,-5 0-44 0,-1 0-5 15,-3 2 30-15,-4 1 15 16,-1 2 13-16,0 2 5 16,-5-2 8-16,0 2 10 15,-1-2-5-15,-1 2 4 16,-1-3 2-16,-2 1 14 0,0-1-5 16,0-3-13-16,-3-1-10 15,-4 0-7-15,-5 0-1 16,0 0-1-16,-6-1-1 15,2 0 1-15,-6 1 2 16,1 0 1-16,-4-1 5 0,-4 3 5 16,-1 1-1-16,-3 1-4 15,-2 1-5-15,-6 2 0 16,-1 0-1-16,-1 0-4 16,-6 2 2-16,-2 3-2 15,2 2 1-15,-5 4-1 16,-4 1 0-16,0 5 1 0,-1 1 0 15,-4 4-1-15,1 3 0 16,-5 4 0-16,-1 3 1 16,0 2-2-16,-4 4 1 15,0 4 0-15,-6 4 0 16,5 2 0-16,-2 4 1 0,-2 2-2 16,2 7 1-16,0 3 0 15,0 2 0-15,3 3 1 16,2 6-2-16,0 0 2 15,4 2-2-15,3 3 1 16,2 0 0-16,5 1 0 0,1 2 1 16,7 2 2-16,0 2 2 15,9 0-3-15,7 1-1 16,3 4 1-16,2-4-2 16,5-1 0-16,5-1 0 0,4-4 0 15,6-2 0 1,5-5 0-16,2 2 1 0,7-3-2 15,8 0 1-15,6-1 0 16,2-5 0-16,10-4 1 16,1-3-2-16,3-3 1 15,5-5 0-15,2-3 0 0,5-3 1 16,1-8-1-16,2-1 0 16,4-9 1-16,7-6-1 15,3-11 0-15,4 0 1 16,8-11 1-16,3-1-1 15,-1 0-1-15,3-4 2 0,2-7-3 16,-7 3 2-16,5-8-1 16,0 1-4-16,-1-8 1 15,1-5 8-15,7-7-4 16,3-5 0-16,4-7-1 16,0-5 0-16,1-3 1 15,2-2-1-15,-7 0 1 0,-6-2-1 16,-2 0 0-16,-7 2 1 15,-5-2-3-15,-7 6 3 16,-1-6 0-16,-6-4-1 16,2 3 0-16,-3-8 1 15,-2-5-1-15,-4-3 2 0,-4-1-2 16,-3-4 1-16,-7 2-1 16,-8 1 0-16,-4-1 4 15,-7 3 4-15,-4 0 0 16,-3-1-1-16,-3-5-3 15,-3-1-2-15,-3-2 0 0,-1-4-1 16,-2-2 0-16,0 2 0 16,0 1-1-16,-5 6 1 15,-5 2-1-15,-4 7 2 16,-4 3 0-16,-5 4 1 16,-6 4 0-16,-3 5 1 0,-8 2-1 15,-3 5-1-15,-7 1 2 16,0 3-1-16,-9 4 0 15,-2 0 1-15,-6 5 0 16,-4 3 0-16,-4 3-3 16,-7 8-1-16,-8 7 1 15,-5 7-2-15,-2 9-1 0,-3 0-13 16,-2 15 3-16,5 12 3 16,8 6-16-16,3 5-37 15,0 1-192-15</inkml:trace>
  <inkml:trace contextRef="#ctx0" brushRef="#br0" timeOffset="5265.3219">4494 9837 221 0,'0'-7'56'16,"0"-4"-28"-16,0 0-13 0,0 0 20 15,0 1-32-15,0 1 0 16,0-2 2-16,0 2 1 16,-2 1-3-16,1 0-1 15,-5 1-1-15,0 2 0 16,1 0 2-16,-2 1-1 0,-3 0-1 15,-3 0-1-15,0 3 0 16,-2-3-1-16,-2 1-1 16,-1-2 2-16,0 1 2 15,-4 0-2-15,-3 1 0 16,0-1 0-16,-6 4-2 16,-3 0 4-16,-1 0-7 0,-5 0 4 15,1 0 0-15,1 5 1 16,-5 1 2-16,-3-1-2 15,-1 2-1-15,-6 4-17 16,-4 2-8-16,-6-1-8 16,0 4-22-16,-2 0 2 0,1 0-4 15,3 2 31-15,1-2 32 16,6 2 17-16,5 0 0 16,3 3-11-16,5 3 9 15,2-2 16-15,5 7-17 16,1 0-10-16,2 1 4 0,7 6-11 15,0 1-2-15,4 2 0 16,6 5 0-16,3 1 0 16,4 2 0-16,5 1 0 15,2 0 0-15,2-1 0 16,13-3-3-16,1-3 3 16,7-2-1-16,1 1-1 0,4-7 0 15,3 2 1-15,3-7 4 16,5 0 7-16,2-8 0 15,8 0 3-15,5-6 0 16,4-2-2-16,6 0-2 0,-1-6-3 16,3-2 3-16,1-2-5 15,-1-2 0-15,4 0-3 16,-3-7 0-16,3-10 1 16,1-2 0-16,-3-8-1 15,3-7 2-15,1-2-3 16,-8-11 0-16,1-2-21 0,-8-5 11 15,-4-2 10-15,-5-1 1 16,-8-2-1-16,-10 5 0 16,-3 2 3-16,-7 3 6 15,-6 3 6-15,-7 4-6 16,-7 3-2-16,0 3-3 16,-13 3-3-16,-9 2-1 0,-14 1 5 15,-10 7-7-15,-15 3-6 16,-15 9 3-16,-18 11 1 15,-21 5-6-15,-10 22-17 16,-5 6-29-16,-1 6-34 0,10-2 51 16,17 1 35-16,15-6 5 15</inkml:trace>
  <inkml:trace contextRef="#ctx0" brushRef="#br0" timeOffset="7046.4463">3787 9231 309 0,'0'0'35'0,"0"0"-8"0,-2-2-11 16,2-5 1-16,0 1-10 15,-2 0 1-15,2-4-3 16,0 3-3-16,-2-4-1 16,1-2 1-16,-3-2-2 0,0-3 0 15,0-7 1-15,1-2-1 16,-1-7 0-16,3-5 1 16,-3-2-1-16,2-5 1 15,-1-9 1-15,-1-4 1 16,-2-9-3-16,-1-5 2 15,0-6-1-15,2-1-1 0,-2 1 0 16,1 1 1-16,4 1 8 16,2 2 5-16,0 0-4 15,6 2-4-15,5 0-1 16,1 0-2-16,1-1-2 16,1 5 1-16,-1 1-1 15,-2 6 2-15,-3 3-3 0,-2 8 2 16,-2 8 7-16,-4 5 1 15,0 9-1-15,0 8-3 16,-3 7-1-16,-2 7-3 16,2 5-2-16,-6 2-5 0,2 9-39 15,-4 7-4-15,-5 2-25 16,-2 1-86-16</inkml:trace>
  <inkml:trace contextRef="#ctx0" brushRef="#br0" timeOffset="7546.4113">3030 8008 226 0,'0'-4'142'15,"0"-14"-117"-15,0-2-10 16,0-4-10-16,10-6 0 16,7-2-3-16,5-5-1 15,5-4 0-15,2-7-1 16,3 1 1-16,2-6-1 0,2 0 0 15,1-5 0-15,5 3 0 16,-4 1 0-16,1 1 1 16,3 1 1-16,-3-2-1 15,1-1 2-15,1 2 0 16,-1-3 1-16,-1 5 0 16,-2 1-1-16,-1 3 3 0,-2 8 0 15,-7 3 1-15,-5 9-3 16,-7 8 6-16,-3 8 3 15,0 11 0-15,5 4-11 16,3 21-2-16,11 16 0 0,10 18 3 16,8 24-1-16,15 17 0 15,4 16 2-15,2 6-4 16,-6-6-87-16</inkml:trace>
  <inkml:trace contextRef="#ctx0" brushRef="#br0" timeOffset="11327.4869">3790 9526 171 0,'0'-8'112'0,"0"-3"-98"15,0 2-5-15,0 0-4 16,-2 3 7-16,2 1 0 16,0-1-5-16,0 2 1 15,0 0 1-15,0 1-3 0,0 0 0 16,0 3-2-16,0 0-2 15,0 0-1-15,0 0-3 16,0 8 2-16,0 4 0 16,0 4 1-16,2 8 0 15,0 1 0-15,0 1 0 0,-1 5-1 16,1-1 0-16,0 5 1 16,1 0-1-16,0 4 0 15,0 2 0-15,1 9 1 16,-1 2 1-16,-1 1-1 15,-2 4 0-15,2 4-1 0,-2-1 1 16,0 5-1-16,0-3 0 16,0 3 0-16,0-2 1 15,0 2-1-15,0-2 0 16,0-2 0-16,0 2 0 16,0-3 1-16,0 1-1 0,2-2 0 15,-1-1 2-15,-1-2 3 16,0-1 7-16,0-3 1 15,0 0-3-15,0-2 0 16,0-4-4-16,0 3 0 16,0-3 0-16,0 0-2 15,-3 3 0-15,-1-3-1 16,1-2 0-16,-1-2 3 0,-2-3-1 16,3-2-1-16,-1-5 0 15,-1 1 0-15,2-3 1 16,-1-5-1-16,-1-1-1 15,3-2 0-15,0-2-2 0,-2-2 0 16,2-3 0-16,1-2-1 16,-1-1 1-16,0-2-1 15,0-2-6-15,2-2-16 16,-1-3-1-16,1-1-2 16,0-2-7-16,-4 0-15 15,-3 0-69-15</inkml:trace>
  <inkml:trace contextRef="#ctx0" brushRef="#br0" timeOffset="11874.3191">3342 11824 179 0,'-10'-10'45'0,"1"-5"6"16,2 2-13-16,1 5-9 16,1-3-6-16,5 2-3 15,-2 2-2-15,2 0-7 16,0 4-2-16,0-2-3 0,0 2-6 16,7 2 0-16,3 1 0 15,4 0-2-15,2 0 2 16,8 3 0-16,0 8 0 15,5 4 2-15,3 6 1 16,-1-2-2-16,0 2 2 16,-3-2-2-16,-6 1 2 15,2-5 0-15,-7-3 3 0,1 1 1 16,-7-6 0-16,0 0-2 16,-2-4 1-16,-2 1 1 15,0-2 5-15,1-2 4 16,1 0 5-16,-1 0-1 0,5-10-3 15,1-3-4-15,3-5-5 16,0-7 0-16,2-5-2 16,-2-6-1-16,5-7 0 15,-4-2-2-15,1-5 1 16,-2 0-2-16,0-1-1 0,4-1 0 16,0 0-1-16,2 4 0 15,2 0 0-15,4 7-1 16,-2 7-7-16,-2 9-21 15,-4 5-28-15,-11 8-34 16,-7 7-110-16</inkml:trace>
  <inkml:trace contextRef="#ctx0" brushRef="#br0" timeOffset="15577.1954">4333 13476 282 0,'24'-4'27'0,"7"-3"-26"15,5 0 4-15,5-1 0 0,7-1-1 16,-2 1 8-16,4-1 6 16,3-3-1-16,7 2-6 15,1-2-4-15,8-1-5 16,2 4-1-16,6-7-1 0,6 3 1 15,2-2-1-15,3-1 0 16,0 2 1-16,1-1-4 16,2 1-8-16,-4 2-12 15,-3 1-13-15,-7 4 7 16,-4 0-12-16,-7 1 1 16,-7 3 20-16,-9 2-15 15,-8-3-60-15</inkml:trace>
  <inkml:trace contextRef="#ctx0" brushRef="#br0" timeOffset="16295.8755">4294 13629 324 0,'-3'0'20'0,"-1"0"1"16,4-4-16-16,0-1-5 15,6 0 2-15,7-1 0 16,-1-1 0-16,6-2-1 0,1 0 0 16,5 2 0-16,0-2-1 15,3 2 1-15,3 0 0 16,2 0 3-16,4 0-1 15,2 0-1-15,5 0 0 16,2 1 2-16,5-3-2 16,6 2 2-16,3 0-3 0,4-2 0 15,2 0 0-15,5 1-1 16,-1-2 0-16,6 0 1 16,-2-1-1-16,0 0 1 15,1 0-1-15,0-5 0 0,-3 4 7 16,-2-4 6-16,-4 1 3 15,-6 2-1-15,-8 0-2 16,-3 1 2-16,-6 5-8 16,-3-1-4-16,-3 6-2 15,-6 2 1-15,-7 0-2 0,0 11-27 16,-11 4-44-16,-11 2-126 16</inkml:trace>
  <inkml:trace contextRef="#ctx0" brushRef="#br0" timeOffset="17327.0684">4293 13734 295 0,'11'0'17'0,"1"-4"11"16,3-1-15-16,8 0 6 15,7 1-1-15,9-3-3 16,3 0-5-16,12-2-2 0,8-1-5 16,6-3 0-16,8-1-3 15,9-2 1-15,1-6 0 16,9 1-1-16,0-6 2 15,4 2-1-15,1-2 4 16,-4-1 5-16,3 0 6 0,-6 0 2 16,-3 0-1-16,-7 1-1 15,-6 4-4-15,-4 1-4 16,-2 9-6-16,-7 6-1 16,-4 7-1-16,-4 1-19 15,-15 13-75-15,-18 3-233 16</inkml:trace>
  <inkml:trace contextRef="#ctx0" brushRef="#br0" timeOffset="20389.3388">3846 9366 244 0,'-5'0'26'16,"0"-5"17"-16,0 0-22 15,3-1-2-15,1 2-11 0,1 1-6 16,-2-1-1-16,0 1 0 16,2-1 0-16,0 3-1 15,-2-4 0-15,-1 1 2 16,3 1 3-16,-2 2 10 16,2-1 2-16,0 0-7 15,0 1-1-15,0-1-4 0,2-2-4 16,7 1 0-16,0-3 1 15,5 1 2-15,5-2-1 16,-2-1 1-16,5-1-1 16,1 1-2-16,0 1 1 15,4 1-2-15,0-3 1 16,2 1 0-16,1-2-1 0,3 0 1 16,1-1 3-16,3 0 1 15,2-1 0-15,3-1-1 16,-2 3 3-16,3-1-3 15,2-1-2-15,-2-1-1 16,4 1 1-16,1-1-1 0,4 1 1 16,-3-1 0-16,3-1 1 15,0 2 1-15,0-3 1 16,0 3 0-16,4-3-1 16,-3 3-1-16,5-1-1 0,-2 3-1 15,0-3 0-15,3 3 0 16,0-1-1-16,4-3 1 15,-2 3-1-15,2-3 1 16,3-1-1-16,1 3 2 16,-3-3-2-16,4 3 0 0,-2-2 1 15,2 0-1-15,-2 1 2 16,2-3-2-16,-2 4 0 16,-1-3 0-16,-1 4 0 15,1-1 0-15,0 0 0 16,-2 1 0-16,2 4 1 15,-4-2-1-15,-2 2 0 16,1-1 0-16,-2 1 0 0,1 4 0 16,1-3 0-16,1-1 0 15,0 0 0-15,1 2 0 16,0 0 1-16,-1-1-1 16,1-1 0-16,-2 3 1 0,1-1-2 15,-2 0 1-15,0-1 1 16,-3 1-2-16,2-2 1 15,-2 2 1-15,-1-1-1 16,1-1 0-16,-2 0 0 16,-4 0 0-16,0 1 0 0,-3 1 0 15,-2-2 0-15,-6 2 0 16,-2-1 0-16,-7 2 0 16,-4 1 0-16,-1 0 0 15,-4 1 1-15,-6 2-1 16,2-2-1-16,-5 2 1 15,-1 0 0-15,-4 0-23 0,0 0-25 16,-3 2-31-16,-4 0-49 16,0-2-8-16</inkml:trace>
  <inkml:trace contextRef="#ctx0" brushRef="#br0" timeOffset="21029.9105">7917 8503 206 0,'-16'-2'4'15,"1"-5"33"-15,-1-2 8 0,3 1-6 16,1 2-5-16,1-2-10 16,0-1 9-16,4 2-12 15,0 0-17-15,-2 0-1 16,3 0-2-16,0-2 4 0,0 1 7 15,1 2-1-15,-1-1-4 16,2 0-2-16,-1-1 5 16,2 1 0-16,1 2 1 15,0 0-1-15,1 1-4 0,1 0-4 16,0 2-1-16,-2 1-1 16,2 1 0-16,0 0 0 15,0 0 0-15,0-2-1 16,0 2 2-16,0 0-2 15,0 0 2-15,0 0-2 0,0 0 1 16,3 0-2 0,4 0 0-16,5 3 2 0,3 5-1 15,4 1 1-15,-4-1-1 16,4 5 1-16,0-1 0 16,1-1 0-16,2 1 0 15,-1-2 0-15,4-1 0 16,2 3 0-16,2-1 0 0,3-3 0 15,0 3 0-15,1-2 0 16,-5 0 0-16,-2-4 1 16,-4 1-1-16,-5-2 0 15,-4-3 1-15,-6-1-2 0,-4 2 1 16,-1-2 1-16,-2 0-1 16,0 0 1-16,0 0 3 15,0 0 0-15,0 2-3 16,0 1 0-16,-7 6-1 15,-4 6 0-15,-7 8 0 16,-5 7 0-16,-8 13 1 0,-10 11-3 16,-4 12-19-16,-13 10-23 15,-3 10-25-15,-3-2-117 16</inkml:trace>
  <inkml:trace contextRef="#ctx0" brushRef="#br0" timeOffset="25576.6249">19357 11281 298 0,'0'0'66'16,"-2"0"-43"-16,2 0-19 16,0 0-3-16,0 0-1 15,0 0 1-15,0 0 0 16,0 0-1-16,2 0-2 0,0 0-19 15,2 0-9-15,-3 0 2 16,1 0 21-16,0 0 8 16,0 0-1-16,-2 0 4 15,0 0 4-15,0 2 17 16,0-2-12-16,0 4-11 0,0 0-5 16,1-1-43-16,1 1-63 15,-2-4-32-15</inkml:trace>
  <inkml:trace contextRef="#ctx0" brushRef="#br0" timeOffset="25998.4119">18947 11178 418 0,'-1'-3'23'0,"-6"-4"-12"0,0-8 5 15,5 10 1-15,2 5 2 16,9 0-14-16,11 0-5 15,9 1 1-15,6 12 6 16,11 6 5-16,7 7-3 0,-1 6-3 16,3 5-3-16,-3 4-1 15,4 4-1-15,-3 2 0 16,0-3-1-16,3-1 1 16,1-2 0-16,-1-6 2 15,0-4-3-15,-6-5-11 0,-1-6-11 16,-8-9-12-16,-11-6 9 15,-8-5-10-15,-12-7-33 16,-8-14-9-16,-2-12-50 16</inkml:trace>
  <inkml:trace contextRef="#ctx0" brushRef="#br0" timeOffset="26295.2666">19765 11281 269 0,'-10'-40'61'0,"1"-2"-34"15,-1 1-13-15,-1 6-4 16,-2 1-1-16,5 2 4 15,1 5 4-15,-3 5-1 0,7 7 6 16,-1 4-8-16,2 4-5 16,1 5-7-16,-3 2-1 15,1 0-2-15,-9 18-4 16,-5 9 4-16,-8 8 2 16,-9 11 5-16,-6 6 1 0,-8 7 4 15,-7 6 3-15,-2-3 7 16,-3 6-2-16,-4-2 0 15,-1 7-2-15,-4 2-6 16,-3 3-3-16,5 3-3 16,2 1-2-16,6 1-3 15,8 3-2-15,2-1-43 0,4-9-35 16,5-9-73-16</inkml:trace>
  <inkml:trace contextRef="#ctx0" brushRef="#br0" timeOffset="29310.7941">19650 9338 361 0,'1'-9'40'0,"-1"-2"-30"0,0 3-8 16,0 2-3-16,0-2 3 15,0 2-1-15,0 2-1 16,2-1 0-16,0-1 0 15,0 2-1-15,-2-1 2 0,1 2-1 16,3 0 3-16,-1-3 2 16,2 2 1-16,2-3 1 15,0 2 1-15,1-2 4 16,7-2-3-16,3 3-2 0,3-3 2 16,8 1-4-16,2-1-1 15,5 0 1-15,-1-3-3 16,6 3 0-16,-2-2-1 15,2 0 0-15,6 0 0 16,-3 0 2-16,7-1 0 16,3 1-1-16,5-1 0 0,2-2 1 15,8-1 0-15,-1-1-1 16,5 0 0-16,1 2 1 16,-1-2-2-16,5 1 1 15,-3 0-2-15,3 2 0 16,0-2 1-16,5 1-1 0,-2 2 1 15,3-1 0-15,2-3-1 16,-1 2 0-16,3 0 2 16,0-2 0-16,1 2 1 15,-1-1 2-15,4-1-1 16,1 2-1-16,0 0 2 0,-1-1-2 16,0 3 0-16,-2-1-1 15,-1 1 0-15,0 1-1 16,0-3 0-16,5 1 0 15,-3 1-1-15,6-4 0 16,0 0 1-16,2 0-1 16,2-4 0-16,1 4 1 0,2-2 1 15,-1 0-1-15,-1 1 0 16,-2-1-1-16,-3 2 0 16,1-2 1-16,-5-2-2 15,0 2 1-15,1-4 0 16,-1 2 1-16,0 0-1 0,-3-2 0 15,0 1 0-15,-3 2 1 16,-4-3 0-16,-2 4 3 16,-4-2 3-16,-1 3 2 15,-5 1-1-15,-6-1 1 0,0 3 1 16,-6 0-2-16,0 3-1 16,-1-1 0-16,-2 2-7 15,1 0 1-15,0-1 0 16,-3 3-1-16,-2 1 1 15,-4-1 0-15,-1 1-1 16,-4 4 0-16,-4 1 0 16,-7 0-1-16,-2 2-7 0,-7 0-12 15,-3 0-13-15,-5 2-18 16,-5 1-15-16,-4-3-32 16,-5 0-61-16</inkml:trace>
  <inkml:trace contextRef="#ctx0" brushRef="#br0" timeOffset="29904.4997">25362 7803 302 0,'-13'-10'138'16,"4"-1"-94"-16,2 0-15 15,1 4-11-15,5 0-4 16,-3 3-7-16,4 1-1 16,-2 1-3-16,2 2-3 15,0-2 0-15,0 2-2 0,0 0 0 16,0 0 0-16,2 0-1 15,5 0 4-15,8 2-1 16,3 4 2-16,7 8-1 16,3-2-1-16,6 6 0 0,7 0 1 15,-6 4-1-15,5-2 0 16,-3 2 0-16,3 0 0 16,1-3 1-16,-2-4-1 15,3 3 0-15,-1-1 1 16,0-5-1-16,0 1 0 15,-7-2 0-15,-2-3 0 16,-5 2-1-16,-6-3 1 0,-3-4 0 16,-7 1 0-16,0 2 0 15,-2-3 3-15,-2-1-1 16,-2 1 0-16,-2 1-1 16,-1-3 0-16,0 1-1 15,-2 0-1-15,0 3 2 0,0 2 0 16,-4 1 3-16,-8 2 7 15,-6 6 0-15,-8 8-4 16,-15 8-6-16,-6 12-2 16,-16 19 0-16,-13 19-21 0,-18 18-15 15,-13 16-26-15,-13 12-66 16</inkml:trace>
  <inkml:trace contextRef="#ctx0" brushRef="#br0" timeOffset="33044.8973">25940 8096 343 0,'5'-10'104'0,"3"-1"-83"16,-5-2-11-16,4 2-10 0,-2 5 6 16,1 0-3-16,0 2-1 15,-3 1-1-15,1-1-1 16,-1 4 0-16,1-2 0 15,-2 2 0-15,-1 0 0 0,3 0-1 16,-2 4 3-16,-1 6 2 16,4 3 7-16,-2 5 1 15,-1 3-2-15,-2 6-6 16,0 7-1-16,0 3-2 16,0 8 0-16,-4 2 0 15,-3 8-2-15,-2 5 2 16,-2 4-1-16,-4 6 1 0,2 7-1 15,-4 0 0-15,0 7 0 16,-2 1 1-16,1 4-1 16,-1 2 1-16,0 2 1 15,2 2-3-15,4 5 2 16,-1-3-1-16,2 2 0 16,4-2 0-16,1 0 0 0,3 1 0 15,-1 0 0-15,2-1 0 16,-5-1-3-16,-3-1 0 15,1-6 3-15,-3-4 0 0,-3-3 0 16,3-2 0-16,-1-7 2 16,1-2 0-16,1-1 0 15,0-5-1-15,4-7 2 16,1-1-1-16,1-7 1 16,3-1 0-16,-1-6-2 0,3-6-1 15,-4-5 1-15,4-3-1 16,-3-6 0-16,2-4 1 15,-1-2-1-15,1-3 0 16,-1-2 0-16,1-1 1 16,-2-2-2-16,-3-2-12 15,-7-4-22-15,-7-3-18 16,-5 0-38-16,-4-6-112 0</inkml:trace>
  <inkml:trace contextRef="#ctx0" brushRef="#br0" timeOffset="33607.3622">25013 11003 455 0,'-8'-14'47'15,"1"-4"-26"-15,-1 5-12 16,4 1 1-16,1 3 0 15,1 1 2-15,-2 0-4 16,3 1-4-16,-1 5-1 16,2-2 1-16,-2 3 2 15,2-1 2-15,0 2-3 0,0 0-4 16,5 0-2-16,6 0 0 16,6 2 1-16,-2 5 0 15,9 8-1-15,1 0 1 16,0 5 0-16,2 5-1 0,1 4-1 15,2-1 1-15,1 6 0 16,3 4 1-16,1-3 0 16,-1-1 1-16,2-2 0 15,-2-3-8-15,-3-6 2 16,-4-7 1-16,-5-4 4 16,-9-4 0-16,1-5 2 0,-4-1 4 15,0-2 6-15,5 0 5 16,-1-2 2-16,10-9 1 15,1 1-8-15,7-6-5 16,6-2-5-16,1-4-1 16,3-3 0-16,6-2-1 15,-1-3 1-15,3-2-1 0,-3-6 0 16,-4 0 2-16,-3 2-2 16,-8-3 1-16,-3 5 1 15,-5 2 0-15,-4 5-1 16,-1 4-2-16,-7 5-17 0,-9 2-42 15,-3 3-50-15,-6-1-169 16</inkml:trace>
  <inkml:trace contextRef="#ctx0" brushRef="#br0" timeOffset="35388.484">19195 10894 442 0,'-2'0'28'0,"-3"0"-11"15,2-1-15-15,3-5 1 16,0-2-3-16,7-5 1 16,1-4 1-16,2-3-2 0,0-5-2 15,-1-5 1-15,1-5 1 16,-5 0 0-16,0-7 0 15,0-3 0-15,-1-7 0 16,-1-5 0-16,2-4 1 16,0-5 3-16,2-4 3 15,2 1 2-15,0-4 0 0,0 3 2 16,0 0 1-16,-1 6 4 16,-1 4-6-16,-2 2-1 15,-2 6-1-15,3 8-2 16,-3 1-5-16,1 7-1 0,3 4-1 15,-1 5-7-15,2 1-17 16,1 2-18-16,1 4-25 16,-3-1-83-16,-4 0-60 15</inkml:trace>
  <inkml:trace contextRef="#ctx0" brushRef="#br0" timeOffset="37247.763">19052 11672 72 0,'9'0'106'0,"1"0"-73"16,2-3-1-16,-2-1 8 16,2 1-18-16,1-1-8 15,1 0 6-15,-1-1-4 16,1 2 2-16,1-4 0 16,3 1-4-16,-3 1-6 0,0-4-2 15,2 2-3-15,-3-1-3 16,1 3 2-16,-3 0 0 15,3 0 2-15,-1-1 5 16,-1 1-2-16,2-1-1 16,5 1 5-16,1 0-6 0,-1-3-1 15,6 5-2-15,-1-2 0 16,1 0-1-16,5 1 2 16,-3 0-2-16,5 2 0 15,-3-1-1-15,4 1 0 16,1 0 0-16,-1 0 0 0,4 1 1 15,1 2-1-15,3-1 0 16,1 0 0-16,-2 0 0 16,8 0 0-16,-2 0 1 15,6 0 0-15,-1 0 0 16,0 0 1-16,3 0 1 0,3 0-1 16,0 0 2-16,3 0 0 15,-4 0-1-15,6 0 1 16,0 0 1-16,1 4 0 15,1 0-2-15,3-1 1 16,3 3-3-16,-3-3 1 16,3 1-1-16,2 1-1 0,-2 1 1 15,4-1-1-15,-2 0 1 16,0 2 3-16,0-2 0 16,1 5-2-16,1-3 0 15,-2 0-1-15,2 0 1 0,-2 4-1 16,3 0-1-16,-1-2 1 15,1 1 0-15,-1 1 1 16,3-2-2-16,-5 2 1 16,5-1 2-16,-3 1-5 15,-2-3 4-15,1 2-4 0,-1-2 4 16,3 1-2-16,-4-1 1 16,1 0-1-16,1-1 0 15,1-1 1-15,-1 3 1 16,1-3 0-16,-1-2 0 15,2 4-1-15,-1-3 1 0,-1 0-1 16,-3 1-1 0,1 1 0-16,0-2 1 0,0 1-2 15,1-1 2-15,-4 0-1 16,1-2 0-16,-2 2 0 16,0 0 2-16,1-2 4 0,-3 1-1 15,2-1-1-15,-3 4-2 16,-1-1 0-16,-1-1-1 15,0 1 1-15,-4-3-2 16,-3 2 2-16,0 1-2 16,-4-4 1-16,-4 0 5 15,-5-1 4-15,-1 1 0 0,-5-2-2 16,-1 2-2-16,-4 0-3 16,-3-1-1-16,-3 2-2 15,-5-2 0-15,0 2-1 16,-2-1 1-16,-5 2-10 15,-1 1-21-15,-5-2-23 0,-1 0-23 16,-2-3-39-16,-3 0-73 16</inkml:trace>
  <inkml:trace contextRef="#ctx0" brushRef="#br0" timeOffset="38122.6616">24704 11691 401 0,'-21'-19'29'15,"0"-2"-12"-15,1 2-7 16,-1 2 3-16,4 3-3 15,-1 2-3-15,0-1-4 0,3 2-1 16,2 0-1-16,-1 3-1 16,4-1 0-16,1 2 2 15,2-1-1-15,1 3 8 16,1 2 2-16,3 1 4 0,0 2-1 16,2-2-1-16,0 2-2 15,0 0-4-15,0 0-4 16,0 0-2-16,0 0-1 15,9 0-1-15,6 7 2 16,2 2 0-16,7 4 0 16,5-1-1-16,3 6 0 0,4 0 0 15,4 1 1-15,1 3-1 16,0 1 0-16,4 2-1 16,-2-2 2-16,2 2-1 15,0-2 0-15,-2 2 1 16,-1-3-1-16,-5-1 0 0,-1-1 0 15,-4-4 0-15,-1-1 0 16,-1 1 0-16,-3-5 0 16,0 0 1-16,-1 0-2 15,-3 0 3-15,-2-1 0 16,-1-3-1-16,-2 1 0 0,-4-1-1 16,-5-4 0-16,-2 1 0 15,-1-3 2-15,-4-1 0 16,0 0-2-16,-2 0 6 15,0 0 4-15,0 0-1 16,0 0-3-16,0 0-3 0,0 0-1 16,0 0 0-16,0 0-1 15,0 0 0-15,0 0 0 16,0 0 2-16,0 0 0 16,0 0 1-16,0 0-4 15,-4 0 0-15,-2 0 0 16,-3 4-1-16,-1 2-2 0,-5 6 2 15,-2 4 0-15,-9 9 0 16,1 4 0-16,-4 4 1 16,-1 5 0-16,-1-1 1 15,-3 2 0-15,5-4 3 16,-3-2-3-16,5-2 2 0,3-8 0 16,5-2 1-16,3-3 0 15,4-2-2-15,-2 0-2 16,4-2-2-16,3 1 1 15,0 1-11-15,-1 2-25 16,1 0-23-16,-2-4-39 0,3-9-152 16</inkml:trace>
  <inkml:trace contextRef="#ctx0" brushRef="#br0" timeOffset="38856.9847">21126 13284 437 0,'-12'-16'20'0,"2"-5"-7"16,1 3 1-16,6 4 4 0,1 2-5 16,2 3-7-16,0 0-4 15,0 0-3-15,5 4 0 16,9-1-4-16,5 1-3 15,6 0 5-15,9 3 4 0,7-1-2 16,4-1 2-16,7 0 0 16,5 1-1-16,8 1-1 15,9-2 3-15,4 1-2 16,9-1 1-16,6 0-1 16,7 3 1-16,4-2-1 15,1-3 0-15,5 2 0 0,-3-1 0 16,1-2 0-16,-2-2 1 15,0 2 2-15,-7-2 2 16,-4 2 2-16,-5 0 0 16,-7 0 2-16,-8 3-1 15,-9 0 3-15,-8 2-7 0,-9 2-1 16,-10 0-1-16,-7 0-2 16,-10 0-2-16,-12 10-5 15,-6-2-22-15,-4 5-7 16,-17 3-8-16,-17 2-10 0,-8-2-54 15,-13-2-86-15</inkml:trace>
  <inkml:trace contextRef="#ctx0" brushRef="#br0" timeOffset="39278.8511">21138 13547 474 0,'-7'0'47'15,"2"-4"-23"-15,5-5-14 16,12 2-3-16,10 0-6 0,12-2-1 15,10-1 0-15,7 0 0 16,12-1 1-16,11 2 0 16,6-3-2-16,10 0-8 15,7-1-3-15,4 1 1 16,8-1-2-16,-2 0 5 16,2-3 4-16,-3 1 5 0,-2-4-1 15,-4-1-1-15,0 0 7 16,-5-2 12-16,-10 6 2 15,-2-1-2-15,-5 6-8 16,-10 1-5-16,-11 8-3 16,-5 2-3-16,-10 0-1 0,-12 12-25 15,-14 4-38-15,-16-1-93 16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3-06T07:06:01.40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8395 6086 132 0,'-5'-11'34'15,"4"1"-9"-15,-1-3-6 16,0 4-8-16,-1-1-9 16,1 0-2-16,0 3-6 0,0 2-6 15,1-1 12-15,-3 5 1 16,1-1 4-16,-1 2-1 15,0 0-1-15,2 0 0 16,-1 0 2-16,1 0 0 16,2 0-1-16,0 2-3 15,0-1 4-15,5 3 13 0,5 0 12 16,0-2-7-16,2 1-5 16,5 0 3-16,-3 1-6 15,6 2 0-15,0-1-2 16,7 0 1-16,-1 0-2 15,7-1-6-15,5-2-3 16,1 1-2-16,4-1 1 16,4-2-2-16,4 0 1 0,0 0 0 15,5 0-1-15,1 0 2 16,5 0-1-16,-1 0-2 16,1-3 2-16,5 1 1 15,-1-2 1-15,5 2 3 0,-3 1 4 16,7-3-4-16,-1 1-2 15,1-1-2-15,0 1-1 16,3 1 0-16,-3 0 0 16,2 0-1-16,-2 0 1 0,0 0 1 15,-2 1 2-15,-1 1 1 16,0 0-1-16,-4 0-1 16,2 0 0-16,-3 0-3 15,-4 0 0-15,-1 0 0 16,-7 0 1-16,-4-2 0 0,-4 0-1 15,-6-1 0-15,-3 1 2 16,-6 0-1-16,-2 0 0 16,3 0 4-16,-5 2-2 15,3 0-1-15,-2 0-2 16,0 0 0-16,-1 0 1 16,-2 0-1-16,-5 0 1 15,-1 0-1-15,-4 0 1 0,-2 0-1 16,-3 0 1-16,0 0 0 15,-2 0 9-15,1 0-1 16,2 0-1-16,-4-1-2 0,3 1 1 16,2-2-2-16,-1 0 2 15,3 0-3-15,1 0-1 16,0 1-1-16,0-3 0 16,4 4-1-16,-3-2-1 15,3 1 0-15,4-1 1 16,0 2-2-16,3 0 2 0,0 0-1 15,4 0 0-15,1 0 0 16,2 0 0-16,1 0 0 16,1 5 0-16,0-1 0 15,1 1 0-15,7-1 0 16,-3 1 1-16,6 1-2 16,3-1 1-16,2-2 1 0,7 3-1 15,1-2 0-15,6-1 0 16,2-1 0-16,5 1 1 15,3-3 0-15,-1 2-1 16,3 0 0-16,2-2 1 0,1 0-1 16,6 1-1-16,1-1 2 15,2 2-2-15,3-2 2 16,0 2-1-16,4 2-1 16,0-3 1-16,5 3 1 15,-1 0-2-15,5-2 0 16,-2 1 1-16,-1-1-1 0,0-1 0 15,-1-1 1-15,0 0 0 16,-2 0 0-16,2 0 1 16,-2 0-1-16,0 0-1 15,-2 0 2-15,1-5-1 0,0 0 0 16,-6 1-1 0,-3-1 2-16,0-1 0 0,-6 3-2 15,-2-2 1-15,-6 3 0 16,-6 0 0-16,-1 2 0 15,-6 0-1-15,-6 0-8 16,-3 0-18-16,-4 7-1 0,-7 2-9 16,-3 2-4-16,-8-1-42 15,-13-3-104-15</inkml:trace>
  <inkml:trace contextRef="#ctx0" brushRef="#br0" timeOffset="4249.7954">20734 7270 518 0,'-14'-11'-7'15,"1"-3"11"-15,3 4-1 16,8 2-2-16,2 5-1 16,0 1-3-16,0-2 3 0,5 3 1 15,0 1 0-15,5 0-1 16,-1 0 0-16,5 0-1 16,-1 10-3-16,2 4 1 15,7 8 2-15,0 6 1 16,5 6 0-16,5 8 1 15,1 8 0-15,4 7 1 16,-1 0-1-16,0 1 0 0,-1-2-1 16,-4-10 0-16,-2-5 1 15,-2-10-1-15,-4-10 0 16,1-7-1-16,1-8 1 16,0-3 1-16,0-3-7 15,7-9 2-15,2-14 6 0,5-9 1 16,-4-8-1-16,6-6-2 15,-5-4 3-15,3-3 0 16,-2-2 11-16,-1-1 2 16,1-1-3-16,3-2-6 0,0-3-3 15,-1-10-2-15,2 1-1 16,1-8 0-16,2-4-1 16,-1 2 1-16,1 1 0 15,0 2-1-15,2 3-1 16,-5 3 2-16,0 4-5 0,-5 3-3 15,-2 1 0-15,2 3-2 16,-4 2 8-16,2 2 1 16,2-2 0-16,3 1 1 15,3 0-2-15,-3 1-1 16,2 0 2-16,0 1 0 16,-4 6 0-16,-1 4 0 0,-4 4 0 15,2 6 0-15,-3 5 0 16,-3 6 0-16,0 5 1 15,0 7-1-15,3 2 0 16,-1 7-1-16,3 4-1 16,-3 0 0-16,2 11 1 0,1 11-1 15,-3 8 2-15,1 7 1 16,-2 8-1-16,1 3 1 16,-3 5 1-16,-1 3-2 15,1 1 1-15,-1 0-1 16,1-2-1-16,2-1 1 0,-2-4 0 15,1-9 0-15,-1-4 0 16,-1-8-1-16,-3-8 0 16,0-5 2-16,-1-3-2 15,0-8 1-15,-2-5 0 16,6 0-1-16,-1-7 1 16,0-9 2-16,1-7 0 0,1-7 4 15,-3-3 2-15,1-4-1 16,1 2 2-16,1-3 0 15,-4 4-1-15,2 6-3 16,0 6-2-16,-3 4-2 16,0 8-1-16,-3 4 1 0,3 4-3 15,-2 2 1-15,-1 8 0 16,5 11-3-16,-1 6 2 16,1 11-4-16,2 6 5 15,3 14-2-15,1 8 2 16,1 9 0-16,-1 6 0 0,1 4 1 15,-4 3 0-15,0-2 0 16,-2 1 0-16,1 4 0 16,-1 1 0-16,-3 2 1 15,0 5-1-15,4-3 0 0,-3-3 0 16,3-2 0-16,1-3 1 16,0-5-1-16,4-9-1 15,-1-2 1-15,1-2 1 16,0-7-2-16,1-8 0 15,0-6-2-15,2-7-8 16,-3-7 5-16,-1-11 2 0,-1-8 2 16,-2-6 0-16,0-8 1 15,-2 0 1-15,2-10 1 16,0-10 4-16,2-5 3 16,-1-7 0-16,4-4-2 15,2-5-2-15,1-5 0 0,1-4 3 16,2-4-2-16,-1-6-3 15,0-3 0-15,0-3-1 16,-3-4 0-16,0 1-2 16,-1 1 2-16,-3 4 0 15,1 3-2-15,-3 6 2 0,0 9-2 16,-8 6 1-16,2 8 0 16,-2 7 0-16,-4 4 0 15,1 4-1-15,-5 7-4 16,1 3-3-16,-1 1-1 15,0 6 2-15,3 0 2 16,-1 4 2-16,6 9 0 0,-1 1 3 16,1 5 0-16,4 4 1 15,1 3-1-15,2 2 0 16,0 8 0-16,1 1 0 16,-2 8 0-16,2 5 0 15,-1 5 1-15,-1 10-1 0,-3 3 1 16,1 6 0-16,-1 7-1 15,0 1 0-15,2 1 0 16,2 5 1-16,2 1-1 16,2-4 0-16,-1 1 0 15,3-4 1-15,-1 0-1 0,4-3 0 16,-2-4 1-16,-2-1-1 16,4-8 0-16,-4-5 0 15,2-9 0-15,-4-9 1 16,3-9-1-16,-3-9 0 15,1-11 1-15,-1-5-1 16,4-9 1-16,-2-7 2 0,2-14 1 16,0-12 4-16,2-8-3 15,-2-12-3-15,1-10 0 16,1-8 0-16,-4-8-1 16,1-4 0-16,2-9 0 15,-3-8-1-15,-1-2 0 0,-1-11 0 16,1-2-1-16,-1-9-1 15,-1-3 1-15,-3-3 0 16,3-6 1-16,0-3-1 16,-1-2 1-16,1-3 0 0,0 2-1 15,0-2 1-15,0 6 0 16,-2 4 0-16,1 4-1 16,1 0 2-16,0 4 0 15,0 3-1-15,3 0-2 16,-1 0-4-16,-1 3-1 15,4 4-3-15,2 0 5 16,0 4 3-16,1 4-1 0,5 1 1 16,-3 3 0-16,1 6-1 15,-3 9-2-15,-3 5 5 16,1 9 0-16,-6 7 0 16,-5 8-1-16,-2 8 1 15,-2 5 1-15,1 11 0 0,-3 7 2 16,3 7-2-16,-2 4-2 15,2 8-1-15,7 2 1 16,-1 8 0-16,7 4 0 0,3 14-1 16,2 12-1-16,5 8 2 15,-1 9-1-15,-2 11 0 16,-1 9 0-16,-3 10-1 16,-1 9 1-16,-4 7-1 15,1 10 3-15,1 8 0 16,1 8 0-16,2 5 0 15,2 8 0-15,4 1 0 0,1 6 1 16,2 4-1-16,3 1 0 16,-1 3 0-16,-1 1 0 15,-1 0 0-15,0 2 0 16,0 0 2-16,-3 3-1 16,-3-2-1-16,-1 1 0 0,1-8 1 15,-4 3 0-15,3-6 1 16,-1-6 0-16,0 1 1 15,3-9-3-15,2 1 1 16,2-3-1-16,3-2 0 0,4-2 1 16,-3-1-6-16,-4-10-52 15,-13-17-172-15</inkml:trace>
  <inkml:trace contextRef="#ctx0" brushRef="#br0" timeOffset="6577.8414">21701 6861 473 0,'-12'0'-2'16,"5"-7"21"-16,2-1-4 15,3 0-6-15,2 1-3 0,0 2-1 16,0 0-1-16,0-1 0 15,0 2-1-15,0 3 0 16,0-1-2-16,0 2 2 16,0 0-1-16,0 0-2 15,4 0 0-15,6 2-5 0,3 9 2 16,5 3 3-16,7 4-1 16,1 0 0-16,-1-3-3 15,-3 0-9-15,0-6-2 16,-7-4 1-16,-6-5 5 15,-2 0 6-15,-7-7 7 16,0-9-2-16,-4-5 3 0,-6-6 4 16,0-3 5-16,-2-1 0 15,2 1 0-15,0 5-7 16,3 3 2-16,4 6-1 16,-3 10 1-16,5 1 2 0,-5 5-5 15,-2 18-9-15,-4 24 3 16,-6 18-14-16,-6 24-19 15,-10 12-32-15,-3 4-133 16</inkml:trace>
  <inkml:trace contextRef="#ctx0" brushRef="#br0" timeOffset="7562.1408">25042 7422 484 0,'0'-8'21'0,"0"3"-10"16,0-2-11-16,0 4-2 0,0-3 3 16,5 4-1-16,3 1 1 15,3 1-2-15,4 0 1 16,4 0-1-16,4 3-1 15,3 8 1-15,1-1 1 16,0 1-1-16,0-4-3 0,-1 0-5 16,-4-3 3-16,-7-4 1 15,-3 0 4-15,-5 0 3 16,-4-7 2-16,-3-2 6 16,0-1 5-16,0-3-5 15,0-1-7-15,-3-1-1 16,-1 3-1-16,1 3-1 0,-1 2 0 15,1 1 1-15,2 3-1 16,-3 3 0-16,3 0-3 16,-6 7-5-16,-4 7 6 15,-2 8 3-15,-3 6-1 0,-4 1 1 16,0 3-1-16,4-1 0 16,2-7-14-16,3 0-13 15,9-10-5-15,2-7-38 16,6-7-85-16,10-4 11 15</inkml:trace>
  <inkml:trace contextRef="#ctx0" brushRef="#br0" timeOffset="8780.7861">26906 7165 298 0,'23'5'145'16,"8"4"-141"-16,4 2 1 0,4 3 0 15,5 2 0-15,-2 0-5 16,-11-3-7-16,-9-5-6 16,-5 0 4-16,-5-5 5 15,-7-3-2-15,0 0 7 16,-5-1-6-16,0-9-2 16,0-4-6-16,-6-2 3 0,-3-5 9 15,0 0 5-15,-2-5 1 16,2 2 4-16,-1-2-1 15,1 7-1-15,1 3-1 16,1 2 3-16,2 8 2 0,0 6-3 16,1 4-3-16,0 21-7 15,0 10-3-15,1 15 5 16,-1 9 2-16,-1 9-7 16,2-4-59-16,1-6-146 15</inkml:trace>
  <inkml:trace contextRef="#ctx0" brushRef="#br0" timeOffset="10562.3869">24477 7502 315 0,'19'0'3'16,"-4"-7"-2"-16,0 0-25 16,-1 0 4-16,-4-2 3 15,0 1 16-15,-2 0 2 16,1-5 12-16,-4 1-6 0,0-2-3 16,-3-2-4-16,-2-4-4 15,0 0-10-15,-3 0 12 16,-9 1-1-16,-7-1 4 15,-2 4-1-15,-6 4-4 16,-3 1 4-16,-4 2 1 0,3 2-1 16,2 1 5-1,6 0 28-15,6 0 16 0,7 1-7 16,6 1-16-16,1 1-12 16,3 1-9-16,0 0-4 15,0 2 3-15,0 0-6 0,0 0 1 16,0 0 1-16,0 0-4 15,5 2 4-15,0 3 0 16,5 2 0-16,-3-3 0 16,2 0 1-16,-1-3-2 15,5-1-2-15,0 0 0 16,0-1 5-16,2-10-1 0,2 0 2 16,-3-1-3-16,-2-3 0 15,-4 3 1-15,-5 1 0 16,-3 0 0-16,0 0 1 15,-6 6 4-15,-11 2 2 16,1 3 1-16,-4 0-2 16,-2 7 1-16,-3 11-3 0,2 5-4 15,0 2-1-15,4 4 1 16,7-3 0-16,4-1-1 16,1-4-2-16,7-3 2 15,0-7-2-15,5-4-9 0,5-5-6 16,2-2 1-16,5-7-3 15,2-9-7-15,1-7-21 16,2-4-16-16,-3-2 17 16,-6 1 37-16,-4 3 6 15,-7 2 3-15,-2 5 3 0,-2 7 13 16,-8 9 6-16,-2 2 3 16,2 7-22-16,3 13-5 15,7 2-1-15,2-3-49 16,15-6-126-16</inkml:trace>
  <inkml:trace contextRef="#ctx0" brushRef="#br0" timeOffset="11312.33">26367 8319 416 0,'2'2'18'15,"8"-1"-20"-15,4 4 3 16,4 3-2-16,3 3 1 16,6-3 1-16,-4 2-1 0,3-3 0 15,-1-4-11-15,-2-1-7 16,-5-2-5-16,-4 0 1 15,-4-5-4-15,-5-2 21 16,-5-3 10-16,0 2 4 0,-7-3 13 16,-6 2 6-16,-1 4 1 15,-5 3-5-15,-2 2-11 16,-5 12-6-16,-5 11-5 16,-1 10-1-16,-3 11-1 15,2 2 0-15,6 3 0 16,7-8-29-16,3-18-142 0</inkml:trace>
  <inkml:trace contextRef="#ctx0" brushRef="#br0" timeOffset="12249.7814">23484 6055 387 0,'3'0'31'0,"1"0"-22"15,-1 0-6-15,3 2 12 0,1 0-5 16,1 4-3-16,4-1-1 15,0 3-1-15,3 3-2 16,-1 3-2-16,1 1 0 16,-2 0-1-16,-1-2-1 15,-5-2-7-15,0-5 3 0,-6-1 3 16,-1-5 2-16,0 0 1 16,-6-5 5-16,-9-8-2 15,-6-4-3-15,-3-5 2 16,-1-1 5-16,0 1 9 15,5 4 7-15,4 3-1 0,5 7-8 16,4 8-3-16,5 16-10 16,2 24-7-16,-7 15-12 15,-7 9-49-15,-15 1-222 16</inkml:trace>
  <inkml:trace contextRef="#ctx0" brushRef="#br0" timeOffset="15358.9901">23489 6220 224 0,'-10'-7'117'0,"4"-4"-90"16,-1-2-9-16,5 2-5 15,-3 3-1-15,3-3-9 16,-2 0-1-16,2 2 1 16,2 4-3-16,-2-2 0 0,2 3 1 15,0 1-2-15,0 3-3 16,10 0 5-16,4 0 2 16,2 1-1-16,3 11 2 15,1-2-3-15,4 4 0 16,0-1-1-16,-4-3 0 0,1 1-7 15,-4-4-17-15,-2-3-19 16,-5-4-10-16,-5 0 18 16,0-4 15-16,-5-6 3 15,0-5 7-15,-5-1 24 16,-2-2 29-16,4-1 0 16,-4 1-13-16,4 2 6 0,-1 5-1 15,0 2-6-15,0 4-13 16,-3 5-7-16,-7 4 0 15,-8 17-6-15,-5 13-1 16,-8 12-2-16,-6 11-4 16,-1-3-81-16</inkml:trace>
  <inkml:trace contextRef="#ctx0" brushRef="#br0" timeOffset="16046.4256">21722 6988 462 0,'14'0'3'0,"-3"-2"-2"15,4 1-4-15,-1-3 2 0,4 4 2 16,1-2-1-16,1-1 0 15,-1-2 2-15,-2-3-2 16,-2 1 1-16,-6-3-1 16,-6-3 2-16,-3 1 10 15,0-1 8-15,-12 4-5 0,-3 6-9 16,-7 8-6-16,0 34-7 16,-7 27-24-16,-11 19-33 15,-12 12-157-15</inkml:trace>
  <inkml:trace contextRef="#ctx0" brushRef="#br0" timeOffset="19249.6535">27144 7109 194 0,'0'0'20'0,"0"0"-18"0,0 0-2 16,0 0 4-16,0 0 40 16,0 0-15-16,0 0-2 15,0 0-7-15,0 0-13 16,0 0-7-16,0 0-3 0,0 2 0 16,0 0 5-16,2 2-1 15,3-1-4-15,-4-1-20 16,1 1 4-16,-2 0 12 15,2-3 8-15,-2 1-3 16,2-1 6-16,-2 0 7 16,3 0-3-16,-1 0-5 0,0 0-8 15,-1-1 5-15,1-3 2 16,0-2 4-16,-2 1-1 16,0 1 1-16,2-1 8 15,-2 2-5-15,0 1-3 16,0-2-2-16,0 2-2 0,0 0-5 15,0 2 3-15,0-1 0 16,0 1 2-16,0-2 3 16,0 2-3-16,0 0 0 15,0 0-5-15,0 0-8 16,0 0 5-16,0 0 5 16,1 0 2-16,-1 0 0 0,0 0 0 15,0 0 0-15,0 0 2 16,0 0 0-16,0 0-5 15,0 0-21-15,0 0-27 16,0 0-7-16,-1-3 16 0,-3-3 13 16,-1 1-14-16,0 1-12 15</inkml:trace>
  <inkml:trace contextRef="#ctx0" brushRef="#br0" timeOffset="19327.805">27120 7056 30 0,'-6'0'82'0,"4"0"-16"16,-1 0-6-16,3 0-19 15,-2 0-34-15,-5 0-14 0,-3-5-62 16</inkml:trace>
  <inkml:trace contextRef="#ctx0" brushRef="#br0" timeOffset="20343.3604">23676 6048 45 0,'-4'0'177'0,"-5"0"-162"16,3 0-16-16,0-2-6 0,-1-1 9 15,3 1-2-15,-2 0 6 16,2 1-5-16,1-3-3 15,-2 3-16-15,0-1-28 16,-1-2-52-16</inkml:trace>
  <inkml:trace contextRef="#ctx0" brushRef="#br0" timeOffset="20687.1062">23581 6000 71 0,'-2'-5'67'0,"2"-1"-51"16,-3 1-3-16,3 2 7 0,-3-3 7 15,3 1-6-15,-2-2 3 16,2-1-12-16,-3 3 4 16,-3-2-5-16,5 0 5 15,-5 2 6-15,3-1-12 16,0 2-3-16,-1 1-9 16,-4 1-7-16,-1 2-18 0,1 0-14 15,-5 0-9-15,-1 7 24 16,-3 1 23-16,-2 2 6 15,-1 1 6-15,-2 3 2 16,3 3-5-16,-1 4-3 0,1 0-2 16,7 4-1-16,3 6 3 15,4 1 19-15,5 1-16 16,0-1-9-16,9 1 2 16,7-3-9-16,5-3-33 15,5-7-7-15,6-5-8 16,-1-6 3-16,8-7 19 15</inkml:trace>
  <inkml:trace contextRef="#ctx0" brushRef="#br0" timeOffset="20796.4713">23588 6298 92 0,'41'-21'37'16,"-1"-6"16"-16,-8-5 21 16,-3 0 13-16,-12-1-24 15,-3 3-19-15,-9 0-12 0,-5 7-14 16,0 1-13-16,-8 10-10 16,-8 9-33-16,-6 3-35 15,-6 12-78-15</inkml:trace>
  <inkml:trace contextRef="#ctx0" brushRef="#br0" timeOffset="24031.5829">27154 6956 165 0,'-2'0'37'15,"1"-5"-10"-15,-1-2 2 16,-1 1-16-16,0 1-2 16,1 0-6-16,0-2-1 15,2 3-2-15,-3 0 4 0,1 1 0 16,2-1 2-16,-3 1 7 15,-1 3-8-15,-1-2-4 16,-3 0-3-16,-1 2 0 16,-1-2 0-16,0 2 1 15,-2 0-1-15,0 0 0 0,-3 0 1 16,1 0-1-16,-3 6 0 16,2 1 0-16,-5 4 2 15,1 1-2-15,0 2 2 16,-1 4 2-16,1 0 1 15,-3 5 2-15,4 2-4 16,-1 4-3-16,-2 4 0 16,5 7 0-16,2 2 1 0,2 5 0 15,2-1-1-15,7 3-5 16,3-9-4-16,0 0 5 16,15-8 1-16,5-5-2 15,6-8-1-15,4-6 7 0,3-4-8 16,4-5-2-16,0-4 10 15,0-2 4-15,-3-11-1 16,4-3 0-16,-4-5 2 16,1-6 7-16,0-4 13 0,-2-3 4 15,-3-1-7-15,1-6-3 16,-3 1-6-16,-3-4-2 16,-5 3-4-16,0-4 3 15,-8 1 3-15,-5-1 0 16,-5 1-2-16,-2-3-7 15,0 1-3-15,-12-1-6 0,-7 5-1 16,-3 2-31-16,-7 5 10 16,-9 8 7-16,-3 9 6 15,-8 7-5-15,-1 11-6 16,-4 3 6-16,-2 19-42 0,5 9-92 16</inkml:trace>
  <inkml:trace contextRef="#ctx0" brushRef="#br0" timeOffset="25265.8705">27172 6879 190 0,'0'-7'64'15,"1"-4"-28"-15,1-1 1 0,-2-1-11 16,0-1-7-16,0-2-1 16,0 0-5-16,0-3-7 15,0-1-3-15,0-7-3 16,0 3 2-16,0-2-3 16,0-2 3-16,0-1-1 15,0 1 6-15,4-2-1 0,0 1-3 16,1 1-2-16,-1 1 2 15,1 4-1-15,-2 1-2 16,-1 8 1-16,2 1 2 16,-3 5-1-16,-1 2 2 15,0 2 0-15,0 4-3 16,0 0-8-16,0 6-28 16,0 6-3-16,-5 6 30 0,-7 3-2 15,1 4-15-15,-3-2 2 16,1 1 16-16,0-4 6 15,1-5 1-15,3-5 1 16,1-4 0-16,5-3 2 0,0 0 12 16,1-3 2-16,0 0 3 15,2-7-6-15,0-8-2 16,0-7 2-16,2-8 1 16,8-5-11-16,3-2 8 0,1-3-1 15,3 1 1-15,-1 2-4 16,0 1-2-16,-2 6-3 15,1 7-1-15,-5 6 0 16,1 7-1-16,5 10 3 16,3 10-9-16,3 22-4 15,7 21-4-15,2 11-2 0,-4 14-18 16,-5 4-85-16</inkml:trace>
  <inkml:trace contextRef="#ctx0" brushRef="#br0" timeOffset="29000.3018">21752 6911 205 0,'-3'0'104'16,"-1"0"-79"-16,2-1-5 0,1-1 1 15,1 0 0-15,-2 0-11 16,2 1-6-16,0 1-7 15,0 0-19-15,0-2 0 16,2 2 2-16,1-2 13 16,-1 0 7-16,1 1 2 15,1-1 0-15,-1-2 0 0,4 0 2 16,0-1 5-16,3 0-1 16,5-4 0-16,4 0-3 15,8-2-2-15,7-1 7 16,8-5-2-16,6-2 0 15,11-2-1-15,6-3 3 0,7 1-3 16,0-4-2-16,-1 2 0 16,-3 3-3-16,-4 0-1 15,-6 2 0-15,-7 4-2 16,-10 1-1-16,-9 5-2 16,-8 1 1-16,-9 3 2 0,-8 3 1 15,-6 0 1-15,-1 2-2 16,-1-2 6-16,-6 3-9 15,-5 0 0-15,2 0-3 16,-1 0-12-16,-3 0-19 16,0 3-22-16,-5 1-31 0,-1-4-49 15</inkml:trace>
  <inkml:trace contextRef="#ctx0" brushRef="#br0" timeOffset="29281.5667">22336 6507 227 0,'-2'-5'34'0,"0"-1"4"16,2-2-9-16,7 0 0 0,15-1-21 16,7 0 0-16,7 0-4 15,6 0-3-15,2 3 0 16,0 0 0-16,-2 4-1 15,-6 2-1-15,-7 8 1 16,-7 10 0-16,-12 8-4 16,-5 9 7-16,-5 10 18 0,-5 11 3 15,-5 14-10-15,-3 4-9 16,-3 10-5-16,1-1-30 16,5-11-224-16</inkml:trace>
  <inkml:trace contextRef="#ctx0" brushRef="#br0" timeOffset="30593.9406">24365 7163 180 0,'-5'2'51'0,"0"0"-28"0,1 1-13 16,1-1 13-16,1 3-9 15,2-1-9-15,0 0-1 16,0-3-2-16,0 3-1 16,0-4 1-16,0 1 0 0,0-1 13 15,-3 0 11-15,1 0-7 16,2 0-4-16,0-3-1 16,0-4 7-16,5-2-5 15,11-4-6-15,7-5-5 16,9-1-3-16,6-2-2 15,7-4 2-15,3-2-2 0,1 2 0 16,-3-2 0-16,0-2 0 16,-2 5 0-16,-5 1 1 15,-2 1-1-15,-6 2 2 16,-4 4-1-16,-3 2-1 16,-4 3 0-16,-6 2-4 15,-2 4-11-15,-4 2-6 0,-3 0 2 16,-5 2-4-16,0 1-37 15,-7 0-10-15,-5 0-1 16,-6 0-103-16</inkml:trace>
  <inkml:trace contextRef="#ctx0" brushRef="#br0" timeOffset="30828.3082">24721 6808 213 0,'-3'0'57'16,"3"0"-30"-16,0-4-19 16,6 1-3-16,8-1-20 15,5 1 10-15,4 1 7 16,2 2 1-16,3 0-3 0,0 5 0 16,-3 8-2-16,0 6-9 15,-5 5-20-15,-1 2 15 16,-5 5-10-16,-4-1-18 15,0 1-121-15</inkml:trace>
  <inkml:trace contextRef="#ctx0" brushRef="#br0" timeOffset="31172.0194">25176 7479 231 0,'5'3'75'0,"-3"1"-51"16,-2 1-1-16,3 3 3 15,0-1-13-15,-1 1-7 16,2 0-2-16,-3-3-3 16,1 0 0-16,2-5 0 0,-1 0 2 15,5-3 12-15,2-13 6 16,4-8-12-16,8-6-4 15,5-9-3-15,2-6-2 16,3-3 2-16,1-4-2 0,-3 4 0 16,2 2 0-16,-4 3 1 15,-5 8-4-15,-6 6 1 16,-2 8 0-16,-8 6-12 16,-1 6-19-16,-5 2-15 15,-1 2-41-15,0-1-3 0</inkml:trace>
  <inkml:trace contextRef="#ctx0" brushRef="#br0" timeOffset="31406.3911">25471 6967 207 0,'-1'-11'46'16,"1"-1"-29"-16,0-1-25 16,0-3 8-16,3 2-3 15,6-4-2-15,0 3 1 16,0 3 2-16,0 0 2 15,0 3 10-15,0 3 29 0,3 3 4 16,3 3-25-16,-1 0-12 16,3 5-2-16,4 8-2 15,-3 4 1-15,0 7-3 16,3 1-2-16,-4 5-9 16,-3 1-32-16,-1-5-52 15</inkml:trace>
  <inkml:trace contextRef="#ctx0" brushRef="#br0" timeOffset="32359.4886">26423 8369 169 0,'-5'5'147'0,"0"-3"-115"0,-2-2-7 15,4 0-8-15,-2-5-2 16,0-1-13-16,1-3-2 15,-1 0-10-15,1 1-5 16,3-4-2-16,-2-1 3 16,3-4 9-16,0-3 9 0,6-6-1 15,5-4-2-15,1-8 9 16,4-6 24-16,3-5-3 16,-2 1-5-16,0-4-4 15,0 5-2-15,-4 4-10 16,-2 3-3-16,-1 7-5 0,0 4-2 15,-3 6-1-15,0 5-2 16,-4 4-10-16,1 3-9 16,-3 4-4-16,-1 0 0 15,0 5 4-15,0 2 7 16,0 0-3-16,-1 4 1 0,-6 12 11 16,-4 2 4-16,-2 6-2 15,1 2 7-15,-1 2 2 16,1-3 3-16,3-5-4 15,4-8-2-15,-2-3 7 16,6-7 4-16,-1-2 17 16,0-4 2-16,-1-10-14 0,1-8-14 15,-1-6-1-15,1-2 1 16,0-6 4-16,0 1 5 16,2 0-2-16,0 5-2 15,0 5 0-15,0 8-1 0,6 6-1 16,2 5-2-16,9 6-6 15,4 6-1-15,8 12 1 16,9 5-3-16,0 4-33 16,-6-5-52-16,-7-7-168 15</inkml:trace>
  <inkml:trace contextRef="#ctx0" brushRef="#br0" timeOffset="33218.7973">23625 6173 386 0,'17'-10'39'16,"2"-7"-30"-16,-1-1-6 15,8-1 2-15,-1 1 1 16,-2-2-3-16,4 4-3 15,-7 0 0-15,-1 4-4 16,-6 3-9-16,-4 2 0 0,-4 0-11 16,-5 3 7-16,0-1-16 15,0-1-12-15,-2 1-10 16,-5-2 32-16,0 1 21 16,0 0 3-16,-2 0 0 15,2 1 1-15,1 1 0 0,0 0 28 16,1 1 33-16,2-1-10 15,3 1-12-15,0-4-12 16,9-1-6-16,9-4-12 16,9-2-7-16,10-4-2 0,12-7 0 15,9 2 1-15,8-4 8 16,9 0-6-16,1 2-3 16,-1 4-1-16,-14 1-1 15,-9 8 1-15,-18 1-2 16,-12 6-12-16,-15-1 4 15,-7 1-3-15,-10 2-19 0,-17-1-37 16,-6 2-105-16,-10 0 14 16</inkml:trace>
  <inkml:trace contextRef="#ctx0" brushRef="#br0" timeOffset="33437.5213">24002 5604 325 0,'-9'-12'57'0,"8"2"-25"16,1 2-13-16,3 1-10 15,10 1-8-15,3 3 1 16,8 1-1-16,1 2-4 16,4 0 4-16,-2 9 0 0,5 8-1 15,-6 11-1-15,1 7-2 16,-3 8-4-16,-4 7 4 16,-6 4 3-16,-6 6-1 15,-6 3-8-15,-2 3-28 16,-14-2-76-16,-11-4-139 15</inkml:trace>
  <inkml:trace contextRef="#ctx0" brushRef="#br0" timeOffset="36359.1897">7126 9672 380 0,'-5'0'17'16,"-2"-3"-3"-16,4-1-2 16,3 1 3-16,0-1-14 15,0 1 1-15,1 1 1 0,4 0-1 16,4 1-2-16,3-1 1 16,3 2-1-16,9 0 0 15,5 0-2-15,8-2-3 16,7 0 1-16,11 0 5 15,6-3 1-15,13 0-1 16,11-2 0-16,5 0 0 0,13-6-1 16,4 1 2-16,7-1 0 15,6-4-1-15,2 4 0 16,4-5 1-16,-2-1-2 16,0-4 1-16,-2 2-1 15,-5-2 0-15,-6-1 0 0,-5 0 1 16,-11 4 2-16,-5 2 1 15,-10 1 1-15,-11 5-2 16,-8 10-2-16,-11 2 0 16,-14 7-5-16,-13 10-62 15,-19 1-168-15</inkml:trace>
  <inkml:trace contextRef="#ctx0" brushRef="#br0" timeOffset="41171.5957">5304 11415 403 0,'13'-16'5'0,"-6"-2"-4"16,3 6-1-16,7 3 0 16,2 2-1-16,5 2 1 15,6-1 1-15,-1 5 1 0,8 1 1 16,4 0-1-16,3 0-2 15,3 3 2-15,5 6-2 16,2-2 0-16,5-2 0 16,6 1 0-16,6-4 0 15,7 1 1-15,6-1-1 0,10 1 0 16,4 1 1-16,6 0-1 16,8-1 1-16,8 1-1 15,2-4-1-15,6 0 2 16,-1 0-2-16,6-2 2 15,-1-5-1-15,-2-2 0 0,1 2 0 16,-2-2 0-16,5 0 0 16,-7 0 1-16,1 2 2 15,-5 0 4-15,-4 3-1 16,-10 4-4-16,-4 0-2 16,-12 11 1-16,-11 7-12 15,-9 3-44-15,-16 4-111 0</inkml:trace>
  <inkml:trace contextRef="#ctx0" brushRef="#br0" timeOffset="43218.3188">19797 11394 276 0,'65'-14'23'0,"1"-1"-10"16,10 3 6-16,6 1 3 16,4 2-11-16,6 1 1 15,6-2-3-15,7 2-6 16,6-1-2-16,4 2-1 16,7-3 1-16,4 2 0 0,5 0-1 15,6 1 1-15,2 0 3 16,9 2 2-16,1 0 0 15,7-1-2-15,-2-1-2 16,6 2 2-16,1-2-2 16,0-1 0-16,0 1 3 0,-4 0 5 15,0 2-2-15,-2-1 3 16,-8 3-5-16,-4 1-1 16,-7 0-1-16,-12 2-2 15,-11 0-1-15,-13 0-1 16,-15 2 0-16,-15 5 2 15,-13 1-1-15,-14 0-2 16,-14 9-12-16,-17-2-29 0,-12-2-68 16</inkml:trace>
  <inkml:trace contextRef="#ctx0" brushRef="#br0" timeOffset="49483.6922">18901 10520 265 0,'-27'48'-45'0,"0"2"51"0,2 7 5 15,3 9 0-15,1 11 1 16,1 1 0-16,4-1 4 16,5-1 6-16,4 0 0 15,5-5-5-15,2-3-1 16,7-6-2-16,11 1-3 16,10-3 0-16,6 0 1 15,10-5-4-15,10-7-3 0,11-2 0 16,8-5 4-16,8-5 2 15,4-7-9-15,6-8-4 16,-3-3-8-16,4-7-39 16,0-11-51-16,-2-15-151 0</inkml:trace>
  <inkml:trace contextRef="#ctx0" brushRef="#br0" timeOffset="50014.9408">23671 10081 328 0,'17'5'-1'15,"5"-1"-1"-15,0 5 3 16,7 9 3-16,3 1 1 0,4 10 1 16,3 5-1-16,5 7 0 15,3 2-2-15,4 10-3 16,-1 4 2-16,0 6-3 15,-5 5 0-15,-5 0 0 16,-6 7-10-16,-7-3 4 0,-10 3 0 16,-8 2 5-16,-9 0 0 15,-2 3-7-15,-17 5-11 16,-13 5-44-16,-15-4-82 16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3-06T07:06:56.47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15983 6507 277 0,'-9'-10'25'0,"0"1"-10"16,0-1-2-16,2 3-7 15,0 2-2-15,2 3-3 16,0 0 0-16,4 0-1 0,-3 2 0 16,4-1 0-16,0-1 0 15,0 1 11-15,0-3 21 16,5-4-10-16,10-2-6 15,3-1-6-15,9-5 3 0,3 0-2 16,4-4 0-16,0 1 3 16,3-5 4-16,-3 2-1 15,0 0 1-15,-2-2 5 16,2 3-6-16,-2 5-8 16,-4 2-4-16,-1 5-5 15,-4 4-1-15,0 5-5 0,0 5-20 16,-1 15-15-16,-10 1-18 15,-12 3-110-15</inkml:trace>
  <inkml:trace contextRef="#ctx0" brushRef="#br0" timeOffset="1187.5196">16621 7325 75 0,'-10'-26'118'0,"0"-1"-115"0,-1 2-4 15,0 0-16-15,-1 4-33 16,-5 3-23-16</inkml:trace>
  <inkml:trace contextRef="#ctx0" brushRef="#br0" timeOffset="2203.0378">15692 6456 170 0,'-11'0'57'0,"2"0"-35"16,2-3 18-16,1 0 1 15,3 1-14-15,1-2-10 16,0 2-1-16,1 1-4 16,1 1-5-16,0-2-4 15,-2 2-1-15,2 0-2 0,0 0 1 16,0 0-3-16,0 0 0 15,0 9 0-15,0 0 2 16,5 5-1-16,0 4 1 16,3 7 0-16,-3 1 0 15,2 6 1-15,-1 5-1 16,-1 3 1-16,-1 5-2 0,0 1 1 16,-1 2 1-16,-1-3 0 15,0-2-2-15,1-2 3 16,-1-7-2-16,-2-7 0 15,2-6 0-15,-2-5 0 0,0-2 1 16,0-3-1-16,0-4 2 16,-2-1-1-16,-2-3-1 15,-3-1-7-15,0-2 6 16,-2 0 1-16,-3-2 1 16,-2-9-3-16,-1 1 3 15,0-1-2-15,1-2 2 0,2 1-1 16,-1-1 4-16,2 3 2 15,4-1 1-15,-1 2-2 16,1 4-1-16,2-2 1 16,3 3 0-16,-1 0 1 15,3 4 1-15,0-1-5 0,0 1-2 16,0 0-4-16,0 6-10 16,2 6 11-16,6-2 3 15,-1 6-1-15,5-4 0 16,-2 0-3-16,-1-7 1 0,2 0-1 15,-2-5 1-15,3 0 7 16,1-2 13-16,6-8 3 16,7-6-2-16,4-4-9 15,8-4-6-15,6 4-1 16,0-4-2-16,3 3-35 16,-8-2-91-16,-6-2-205 0</inkml:trace>
  <inkml:trace contextRef="#ctx0" brushRef="#br0" timeOffset="5781.0058">15871 8463 193 0,'0'-14'9'0,"0"0"0"16,0-2-4-16,0 0-3 16,0 2 0-16,0 1-2 15,0 4 9-15,0 0 13 0,0 4 12 16,0-1-26-16,0 3-6 16,0-2 0-16,0 1-4 15,0 0 4-15,2-1-2 16,0 1 3-16,0 1 10 15,-2-2 4-15,0 1 1 16,0 2 9-16,0 2-9 0,2-1-2 16,-2 1-3-16,0 0-8 15,2 0-3-15,3 3-4 16,0 9 2-16,2 6 0 16,3 6 0-16,0 2 2 15,-1 8-2-15,-2-2 0 0,1 2 2 16,-3-3-3-16,-1 1 1 15,-3-2 2-15,-1-2-3 16,0 1 2-16,0-4-1 16,-3 0 0-16,-1-2 0 15,1-1-1-15,1-4 0 0,-1-4 1 16,0-6-1-16,1 2 1 16,2-5 0-16,-3-2-2 15,-2-3 1-15,-6 0 4 16,-2 0-1-16,-6 0-1 15,-1 0-3-15,-2-6 2 0,5-2 0 16,-2 3 1-16,4-2 1 16,1 0 4-16,2 0-2 15,4 3-2-15,-2-2-1 16,6 3 1-16,-1 0 5 16,3-1 0-16,-1 2-1 0,3 2 0 15,0 0-2-15,0 0-5 16,0 0-6-16,0 4 1 15,7 6 5-15,0-1 1 16,4 6 0-16,1-5-1 16,-1 3 1-16,2-3-2 15,1-2 1-15,-1-5 0 0,-1-3 1 16,0 0 2-16,3 0 9 16,-1-7 3-16,1-4 2 15,-3-3 1-15,1-2 2 16,-2 0 5-16,-1 0-9 15,0 0-9-15,2 0-5 0,3 2-2 16,2 3-36-16,0 0-46 16,-5 0-164-16</inkml:trace>
  <inkml:trace contextRef="#ctx0" brushRef="#br0" timeOffset="8968.3984">16219 10005 335 0,'-19'0'9'0,"7"0"15"15,1-6-13-15,4 2-3 16,1 1-2-16,1 0-3 0,0-1 2 16,-1 0-4-16,-1 2 0 15,-2 2-1-15,0 0-4 16,-2 0-5-16,2 0-4 16,1 2 11-16,0 4 2 15,2-1-1-15,1 4 3 16,2 0-2-16,-1 2 2 0,3 7 5 15,-5 1-5-15,4 6 4 16,-2 3 0-16,-1 3 0 16,1 1-3-16,1 2-2 15,1 0 0-15,-1 0 0 16,-2-2-1-16,3-2 2 0,-3-1 1 16,2-4 6-16,-1 0-4 15,1-2-2-15,-1-2 0 16,3 1-2-16,-1-5-1 15,-1 3 0-15,3 0 0 16,-4-5-7-16,2 0-16 16,-2-5 0-16,0 2 0 0,-1-7 5 15,-2-2-7-15,0 1 10 16,-6-4-10-16,1 1 4 16,-3-1-12-16,1 2 7 15,-1-2 23-15,1 0 9 16,2 0 14-16,-3 0 4 0,3 0 10 15,1-3-3-15,0 1 0 16,3 0-13-16,-2 1 8 16,3-1-3-16,0 1-4 15,5 1-3-15,1-3-8 16,1 3-2-16,0 0-6 0,1 0-7 16,6 9-19-16,6 6 24 15,1-2 4-15,3 4 0 16,2-3-6-16,3-1-2 15,0-5 10-15,0-4 0 16,2-4-4-16,-2 0 3 16,0-11 16-16,-2-3 3 0,1-5-6 15,-2-1-1-15,2-5 3 16,0 2-7-16,0-1-8 16,2 2-3-16,2 4-3 15,-1 0-43-15,-5 4-42 0,-4-1-163 16</inkml:trace>
  <inkml:trace contextRef="#ctx0" brushRef="#br0" timeOffset="10077.6748">16417 11726 242 0,'-1'0'28'0,"-1"0"-1"0,0-2-15 15,2 0 7-15,0-1-7 16,0 1 5-16,0-1 1 16,0-1-6-16,4 0-7 15,-1-1 10-15,9 0-14 16,-4-2 2-16,4 0-1 0,8-3-1 16,6 0 0-16,3-3 6 15,6-1 1-15,5-2 4 16,1 1-7-16,4 2-2 15,1 0-3-15,-2 0 0 16,-5 2 2-16,-3 4-3 16,-6 2-3-16,-4 0-4 0,-6 1-8 15,-6 4-1-15,-7 0-26 16,-6 2-52-16,-1 5 29 16,-10 2-37-16</inkml:trace>
  <inkml:trace contextRef="#ctx0" brushRef="#br0" timeOffset="10265.1744">16460 11878 388 0,'0'0'32'0,"11"-4"-7"15,11-9-20-15,9-1-3 16,6 0-3-16,8-2 5 15,4 3-15-15,7 1-28 16,-3-1-40-16,-4-1-72 16</inkml:trace>
  <inkml:trace contextRef="#ctx0" brushRef="#br0" timeOffset="14468.3324">16443 11797 185 0,'0'0'35'0,"0"0"-20"0,0 0-8 16,0-3 11-16,1-1-14 15,6-1-1-15,2-1-3 16,2-2 2-16,3-2-2 16,1 0 1-16,1 0-2 15,6-3 1-15,3-1 1 16,2-3-1-16,4-1 2 0,-1 1-1 15,4 1 2-15,-1-2 9 16,-5 2 11-16,-2 3-2 16,-6 5-6-16,-1 2-4 15,-9 3-6-15,2 3-5 16,-9 0 0-16,-3 5-23 16,0 7-15-16,-8 4-16 0,-6 4-5 15,-4-1-77-15</inkml:trace>
  <inkml:trace contextRef="#ctx0" brushRef="#br0" timeOffset="14687.0849">16533 11874 243 0,'0'0'63'0,"0"-8"-12"0,0-5-30 16,8-5-5-16,7-3-3 15,4-5-4-15,3 2 1 16,5 1-5-16,0-1-2 16,2 4-1-16,3 6-2 15,1 5-22-15,1 4-29 16,-7 0-71-16,-7-1-40 0</inkml:trace>
  <inkml:trace contextRef="#ctx0" brushRef="#br0" timeOffset="15905.8239">16060 11801 376 0,'-6'-7'20'16,"1"-2"-6"-16,0 2-4 0,5 3 1 16,-2 4-5-16,2-2-2 15,0 2-4-15,0 0-3 16,0 0-1-16,0 4 2 15,0 5 2-15,0 3 1 16,0 5-1-16,0 1 0 16,0 4 1-16,0 7-1 0,0-1 0 15,0 4 0-15,5 4-1 16,-1 1-1-16,-1-1 4 16,3 0-2-16,-2-2 0 15,0-6 1-15,-1-1-1 16,1-6 2-16,-3-3-4 15,1-2 4-15,0-4-1 0,-1-1 0 16,-1-4 0-16,0 1-2 16,0-5 1-16,0-1 2 15,0 0-3-15,0-2 1 16,0 0 1-16,2 0 0 0,-2 0-1 16,0 0-2-16,0 0 1 15,0 0 5-15,0 0-2 16,0-5-1-16,0-2-6 15,-2 1-4-15,-4-3 4 16,-1 2-1-16,-3 2-1 16,-1-3 2-16,-1 3 4 0,3 0 1 15,-4 1 1-15,5-1 1 16,3-1 3-16,-2 3 0 16,2-2-3-16,2 1 2 15,1 2 1-15,0 1-2 16,0 1-3-16,2-2 0 0,0 2-8 15,0 0-13-15,0 0-29 16,0 3 15-16,0 6 28 16,4 2 7-16,-1 0 1 15,3-1-3-15,-3-2 2 16,2-4 2-16,-4 0 11 0,1-2 19 16,0-2 11-16,0 0-8 15,1-3-10-15,0-6-9 16,1 0-9-16,-1-4-5 15,4 2-1-15,0-3-1 16,1 2-18-16,4-3-19 16,0-1-30-16,-2 3-76 0</inkml:trace>
  <inkml:trace contextRef="#ctx0" brushRef="#br0" timeOffset="16765.2633">16862 13092 127 0,'1'-3'36'0,"-1"-3"-17"0,0 3-10 16,0 1-7-16,0 1-7 15,0 1-21-15,0-3-12 16,0 3 8-16,0 0 2 15,0 0 2-15,0 0 15 16,0 0-4-16</inkml:trace>
  <inkml:trace contextRef="#ctx0" brushRef="#br0" timeOffset="17499.5477">16862 13092 1 0,'-17'-14'12'16,"13"18"16"-16,-1-3 3 15,-3 1 7-15,3 2 6 16,2-4-10-16,-3 1-7 0,3-1-4 15,1 2 15-15,0-2-15 16,-1 0-12-16,1 0-3 16,-1 2-1-16,3-2-1 15,-1 0 2-15,-1 2 4 16,2-2 1-16,-2 0 0 16,2 0 0-16,0 0 3 0,0 0-4 15,0 0-6-15,0 0-6 16,0 1-4-16,0-1 0 15,0 3 6-15,4-2-2 16,2 1 2-16,1 0 0 16,-2 0-3-16,2-1 2 0,3 1 1 15,-2 0-4-15,3-2 2 16,0 0 1-16,0 0 1 16,3 0 5-16,6 0-1 15,0 0-5-15,7 0 1 16,1 0-2-16,7 0 0 15,4 0 1-15,2 0-1 0,4 0 0 16,3 2-2-16,3-2-2 16,3 0 1-16,1 0 2 15,6-2-1-15,3-2 1 16,2 1-1-16,0-2 0 0,2-1 2 16,-1 2 0-16,1 1 0 15,-2 1-1-15,5 0 1 16,-3 1-8-16,3-3 12 15,0 4-3-15,2-1-1 16,-1-2 1-16,0 3-1 0,0-2-1 16,1 1 2-16,3-1-1 15,-1 0 0-15,1-1 0 16,-3-1 0-16,3 1-3 16,-5-3 4-16,-3 2 2 15,0-1 4-15,-5-2 1 16,-5 4-1-16,-4-4 5 0,-2 3 0 15,-4 0 1-15,-2-1-6 16,-4 1-1-16,-2 1 2 16,-4 1-1-16,-2 0-3 15,-7 2-2-15,-2 0-2 16,-2 0 1-16,-2 4-1 0,-6 3-4 16,2 2-7-16,-9 3-11 15,-1 2-8-15,-7 4-10 16,0 4-19-16,-12-1-38 15,-8-3 15-15</inkml:trace>
  <inkml:trace contextRef="#ctx0" brushRef="#br0" timeOffset="19452.5779">15545 13715 320 0,'-7'-2'10'16,"-4"-5"9"-16,4 1-9 0,0 1 8 16,2 0-7-16,-2 1-6 15,4 1-2-15,-1-3-3 16,1 2-7-16,1-3-35 16,0 2-59-16,-5-4 21 15</inkml:trace>
  <inkml:trace contextRef="#ctx0" brushRef="#br0" timeOffset="20202.6908">15459 13622 204 0,'0'-6'36'0,"0"1"-1"16,0-2-18-16,0 1 10 15,0-1-8-15,0 0-9 16,3 0-1-16,1 0-6 0,1-1 0 16,-2 4-3-16,3 0 0 15,-4 1-2-15,0 2 4 16,1 1-2-16,-3 0 0 15,0 0 1-15,0 0-1 16,2 0 1-16,-2 4 6 0,2 7 1 16,0 4-2-16,-2 7-4 15,0 5 0-15,0 2 0 16,0 6 0-16,0 1 0 16,-6 1-1-16,-1 2-1 15,0 1 1-15,0 1 0 16,0-4-1-16,1 3 0 0,-1-3 2 15,-1-3-4-15,3-4 5 16,0-5-4-16,2-5 1 16,-1-8 1-16,2-1 2 15,-1-4 0-15,0-3 0 0,3-2-3 16,0-1 1-16,0-1-1 16,0 0-3-16,0 0-2 15,0 0-3-15,-2 0 2 16,-1-7-4-16,-6-2-17 15,1-3-36-15,-6-1 5 0,-3-3 21 16,-3 4 25 0,0-2 20-16,1 3 11 0,2 0 11 15,3 2-3-15,1 0 24 16,1 2-12-16,3 2-12 16,1-1-14-16,3 1-3 15,0 0-1-15,1 1 4 16,1 0-4-16,1 1-3 0,2 1-2 15,0 0 1-15,0 2-2 16,0 0-2-16,0 0-2 16,0 0-4-16,0 9 1 15,5 5 5-15,2 4-1 0,6 4 1 16,0-1-1-16,3-1 0 16,-2-4-1-16,1-3-1 15,-1-5 1-15,-2-2-1 16,3-3 3-16,-1-3 7 15,1 0 8-15,0 0-4 0,4 0-3 16,1-3-3-16,2-8-2 16,2 2-4-16,3-3 2 15,0-4-3-15,5-8-15 16,2-1-17-16,2-2-22 16,-2-1-50-16,-1 0-34 15</inkml:trace>
</inkml:ink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6" b="1180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441" cy="6858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550646"/>
            <a:ext cx="9680189" cy="17927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-447353"/>
            <a:ext cx="10744203" cy="805815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0" y="2549769"/>
            <a:ext cx="7330831" cy="1600725"/>
          </a:xfrm>
        </p:spPr>
        <p:txBody>
          <a:bodyPr anchor="ctr">
            <a:normAutofit/>
          </a:bodyPr>
          <a:lstStyle>
            <a:lvl1pPr algn="r"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dirty="0"/>
              <a:t>Click to edit Course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08431" y="4452630"/>
            <a:ext cx="5994400" cy="343327"/>
          </a:xfrm>
        </p:spPr>
        <p:txBody>
          <a:bodyPr anchor="ctr">
            <a:normAutofit/>
          </a:bodyPr>
          <a:lstStyle>
            <a:lvl1pPr marL="0" indent="0" algn="r">
              <a:buNone/>
              <a:defRPr sz="17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SME’s name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299" y="896875"/>
            <a:ext cx="3096631" cy="108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116" y="4800600"/>
            <a:ext cx="5124715" cy="21336"/>
          </a:xfrm>
          <a:prstGeom prst="rect">
            <a:avLst/>
          </a:prstGeom>
        </p:spPr>
      </p:pic>
      <p:sp>
        <p:nvSpPr>
          <p:cNvPr id="22" name="Text Placeholder 21"/>
          <p:cNvSpPr>
            <a:spLocks noGrp="1"/>
          </p:cNvSpPr>
          <p:nvPr>
            <p:ph type="body" sz="quarter" idx="14"/>
          </p:nvPr>
        </p:nvSpPr>
        <p:spPr>
          <a:xfrm>
            <a:off x="5189412" y="4826977"/>
            <a:ext cx="6713419" cy="1108563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sz="1700">
                <a:solidFill>
                  <a:srgbClr val="1C1573"/>
                </a:solidFill>
                <a:latin typeface="Helvetica" panose="020B0604020202030204" pitchFamily="34" charset="0"/>
              </a:defRPr>
            </a:lvl1pPr>
          </a:lstStyle>
          <a:p>
            <a:pPr lvl="0"/>
            <a:r>
              <a:rPr lang="en-US" dirty="0"/>
              <a:t>Click to edit </a:t>
            </a:r>
          </a:p>
          <a:p>
            <a:pPr lvl="0"/>
            <a:r>
              <a:rPr lang="en-US" dirty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661812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1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335" y="2482116"/>
            <a:ext cx="8848465" cy="2130566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1831508" y="2575123"/>
            <a:ext cx="8666988" cy="19368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Helvetica" panose="020B060402020203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Click to edit Session title</a:t>
            </a:r>
          </a:p>
        </p:txBody>
      </p:sp>
    </p:spTree>
    <p:extLst>
      <p:ext uri="{BB962C8B-B14F-4D97-AF65-F5344CB8AC3E}">
        <p14:creationId xmlns:p14="http://schemas.microsoft.com/office/powerpoint/2010/main" val="1461970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10668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0569"/>
            <a:ext cx="9321800" cy="764364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2728913"/>
          </a:xfrm>
        </p:spPr>
        <p:txBody>
          <a:bodyPr/>
          <a:lstStyle>
            <a:lvl1pPr>
              <a:defRPr sz="1800">
                <a:latin typeface="Helvetica" panose="020B0604020202030204" pitchFamily="34" charset="0"/>
              </a:defRPr>
            </a:lvl1pPr>
            <a:lvl2pPr>
              <a:defRPr sz="1600">
                <a:latin typeface="Helvetica" panose="020B0604020202030204" pitchFamily="34" charset="0"/>
              </a:defRPr>
            </a:lvl2pPr>
            <a:lvl3pPr>
              <a:defRPr sz="1400">
                <a:latin typeface="Helvetica" panose="020B0604020202030204" pitchFamily="34" charset="0"/>
              </a:defRPr>
            </a:lvl3pPr>
            <a:lvl4pPr>
              <a:defRPr sz="1200">
                <a:latin typeface="Helvetica" panose="020B0604020202030204" pitchFamily="34" charset="0"/>
              </a:defRPr>
            </a:lvl4pPr>
            <a:lvl5pPr>
              <a:defRPr sz="12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15429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r">
              <a:defRPr sz="5400" b="1">
                <a:solidFill>
                  <a:srgbClr val="150860"/>
                </a:solidFill>
                <a:latin typeface="Helvetica"/>
                <a:cs typeface="Helvetica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r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Helvetica Light"/>
                <a:cs typeface="Helvetica Ligh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6871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184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29" r:id="rId2"/>
    <p:sldLayoutId id="2147483739" r:id="rId3"/>
    <p:sldLayoutId id="2147483740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1.emf"/><Relationship Id="rId4" Type="http://schemas.openxmlformats.org/officeDocument/2006/relationships/customXml" Target="../ink/ink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customXml" Target="../ink/ink8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ustomXml" Target="../ink/ink9.xm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customXml" Target="../ink/ink10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customXml" Target="../ink/ink11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customXml" Target="../ink/ink12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customXml" Target="../ink/ink13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customXml" Target="../ink/ink14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5.xm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customXml" Target="../ink/ink16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7.xm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8.xm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ustomXml" Target="../ink/ink19.xm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ustomXml" Target="../ink/ink20.xm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customXml" Target="../ink/ink21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customXml" Target="../ink/ink22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customXml" Target="../ink/ink23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customXml" Target="../ink/ink24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customXml" Target="../ink/ink25.xm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7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customXml" Target="../ink/ink26.xm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9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customXml" Target="../ink/ink2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customXml" Target="../ink/ink28.xm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1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customXml" Target="../ink/ink2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customXml" Target="../ink/ink3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customXml" Target="../ink/ink31.xm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4.e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customXml" Target="../ink/ink32.xml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5.e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customXml" Target="../ink/ink33.xm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6.e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customXml" Target="../ink/ink34.xm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7.e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customXml" Target="../ink/ink35.xml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8.e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2" Type="http://schemas.openxmlformats.org/officeDocument/2006/relationships/customXml" Target="../ink/ink36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customXml" Target="../ink/ink37.xm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0.em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customXml" Target="../ink/ink38.xm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1.em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customXml" Target="../ink/ink39.xml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2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customXml" Target="../ink/ink40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emf"/><Relationship Id="rId4" Type="http://schemas.openxmlformats.org/officeDocument/2006/relationships/customXml" Target="../ink/ink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572000" y="2549769"/>
            <a:ext cx="7330831" cy="1793631"/>
          </a:xfrm>
        </p:spPr>
        <p:txBody>
          <a:bodyPr/>
          <a:lstStyle/>
          <a:p>
            <a:r>
              <a:rPr lang="en-US" dirty="0"/>
              <a:t>Artificial Intelligence:</a:t>
            </a:r>
            <a:br>
              <a:rPr lang="en-US" dirty="0"/>
            </a:br>
            <a:r>
              <a:rPr lang="en-US" dirty="0"/>
              <a:t>Optimization models 2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Santosh GSK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Industry Expert- AI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725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Particle Swarm Optimization (PSO)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Updating position vector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above two updates are performed for each particle in every iteration</a:t>
            </a:r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2438400"/>
            <a:ext cx="5626100" cy="6477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Ink 5"/>
              <p14:cNvContentPartPr/>
              <p14:nvPr/>
            </p14:nvContentPartPr>
            <p14:xfrm>
              <a:off x="3046680" y="3000600"/>
              <a:ext cx="5681880" cy="846000"/>
            </p14:xfrm>
          </p:contentPart>
        </mc:Choice>
        <mc:Fallback>
          <p:pic>
            <p:nvPicPr>
              <p:cNvPr id="6" name="Ink 5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039480" y="2990880"/>
                <a:ext cx="5698440" cy="864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33943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Particle Swarm Optimization (PSO)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606" y="2590800"/>
            <a:ext cx="3037885" cy="225747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359" y="2590800"/>
            <a:ext cx="4700124" cy="2145587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7" name="Ink 6"/>
              <p14:cNvContentPartPr/>
              <p14:nvPr/>
            </p14:nvContentPartPr>
            <p14:xfrm>
              <a:off x="985680" y="2459160"/>
              <a:ext cx="8429760" cy="2485440"/>
            </p14:xfrm>
          </p:contentPart>
        </mc:Choice>
        <mc:Fallback>
          <p:pic>
            <p:nvPicPr>
              <p:cNvPr id="7" name="Ink 6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76680" y="2449800"/>
                <a:ext cx="8449560" cy="2501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38852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Particle Swarm Optimization (PSO)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Basic Flow of PSO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Initialize the swarm with random initializations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Evaluate fitness value for each of these individuals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Modify </a:t>
            </a:r>
            <a:r>
              <a:rPr lang="en-US" dirty="0" err="1"/>
              <a:t>gbest</a:t>
            </a:r>
            <a:r>
              <a:rPr lang="en-US" dirty="0"/>
              <a:t>, </a:t>
            </a:r>
            <a:r>
              <a:rPr lang="en-US" dirty="0" err="1"/>
              <a:t>pbest</a:t>
            </a:r>
            <a:r>
              <a:rPr lang="en-US" dirty="0"/>
              <a:t>, and velocity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Move each particle to new particle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err="1"/>
              <a:t>Goto</a:t>
            </a:r>
            <a:r>
              <a:rPr lang="en-US" dirty="0"/>
              <a:t> step 2, and repeat until convergence</a:t>
            </a:r>
          </a:p>
          <a:p>
            <a:pPr lvl="1"/>
            <a:endParaRPr lang="en-US" dirty="0"/>
          </a:p>
          <a:p>
            <a:r>
              <a:rPr lang="en-US" dirty="0"/>
              <a:t>Particles velocities on each dimension are clamped to a max velocity </a:t>
            </a:r>
            <a:r>
              <a:rPr lang="en-US" dirty="0" err="1"/>
              <a:t>v</a:t>
            </a:r>
            <a:r>
              <a:rPr lang="en-US" baseline="-25000" dirty="0" err="1"/>
              <a:t>max</a:t>
            </a:r>
            <a:endParaRPr lang="en-US" baseline="-25000" dirty="0"/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1909440" y="1461240"/>
              <a:ext cx="8846280" cy="279216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01520" y="1451160"/>
                <a:ext cx="8859960" cy="2810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35126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Particle Swarm Optimization (PSO)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1161" y="1555221"/>
            <a:ext cx="3633156" cy="435133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Ink 5"/>
              <p14:cNvContentPartPr/>
              <p14:nvPr/>
            </p14:nvContentPartPr>
            <p14:xfrm>
              <a:off x="5475240" y="2230200"/>
              <a:ext cx="1623960" cy="2862720"/>
            </p14:xfrm>
          </p:contentPart>
        </mc:Choice>
        <mc:Fallback>
          <p:pic>
            <p:nvPicPr>
              <p:cNvPr id="6" name="Ink 5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466600" y="2219400"/>
                <a:ext cx="1641240" cy="2881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58987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PSO vs GA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Most of evolutionary algorithms follow a procedure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Random generation of initial population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Measuring a fitness value for each subject depending on the distance to optimum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Reproduction of population based on fitness values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If requirements are met, then stop, else go to Step 2</a:t>
            </a:r>
          </a:p>
          <a:p>
            <a:pPr lvl="1"/>
            <a:endParaRPr lang="en-US" dirty="0"/>
          </a:p>
          <a:p>
            <a:endParaRPr lang="en-US" dirty="0"/>
          </a:p>
          <a:p>
            <a:r>
              <a:rPr lang="en-US" dirty="0"/>
              <a:t>From above procedure PSO shares many common points with GA</a:t>
            </a:r>
          </a:p>
          <a:p>
            <a:pPr marL="457200" lvl="1" indent="0">
              <a:buNone/>
            </a:pPr>
            <a:endParaRPr lang="en-US" dirty="0"/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2558520" y="2185560"/>
              <a:ext cx="5757480" cy="198756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52040" y="2177640"/>
                <a:ext cx="5767920" cy="199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99528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PSO vs GA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5105399"/>
          </a:xfrm>
        </p:spPr>
        <p:txBody>
          <a:bodyPr>
            <a:normAutofit/>
          </a:bodyPr>
          <a:lstStyle/>
          <a:p>
            <a:r>
              <a:rPr lang="en-US" dirty="0"/>
              <a:t>Common points</a:t>
            </a:r>
          </a:p>
          <a:p>
            <a:pPr lvl="1"/>
            <a:r>
              <a:rPr lang="en-US" dirty="0"/>
              <a:t>Both algorithms start with a group of randomly generated population</a:t>
            </a:r>
          </a:p>
          <a:p>
            <a:pPr lvl="1"/>
            <a:r>
              <a:rPr lang="en-US" dirty="0"/>
              <a:t>Both have fitness value to evaluate the population</a:t>
            </a:r>
          </a:p>
          <a:p>
            <a:pPr lvl="1"/>
            <a:r>
              <a:rPr lang="en-US" dirty="0"/>
              <a:t>Both update the population and search for optimum with random sampling</a:t>
            </a:r>
          </a:p>
          <a:p>
            <a:pPr lvl="1"/>
            <a:r>
              <a:rPr lang="en-US" dirty="0"/>
              <a:t>Both do not guarantee success</a:t>
            </a:r>
          </a:p>
          <a:p>
            <a:pPr lvl="1"/>
            <a:endParaRPr lang="en-US" dirty="0"/>
          </a:p>
          <a:p>
            <a:r>
              <a:rPr lang="en-US" dirty="0"/>
              <a:t>Difference</a:t>
            </a:r>
          </a:p>
          <a:p>
            <a:pPr lvl="1"/>
            <a:r>
              <a:rPr lang="en-US" dirty="0"/>
              <a:t>PSO does not have genetic operators like crossover and mutation</a:t>
            </a:r>
          </a:p>
          <a:p>
            <a:pPr lvl="1"/>
            <a:r>
              <a:rPr lang="en-US" dirty="0"/>
              <a:t>Particles update themselves</a:t>
            </a:r>
          </a:p>
          <a:p>
            <a:pPr lvl="1"/>
            <a:r>
              <a:rPr lang="en-US" dirty="0"/>
              <a:t>They also have memory which is critical to the algorithm</a:t>
            </a:r>
          </a:p>
          <a:p>
            <a:pPr lvl="1"/>
            <a:r>
              <a:rPr lang="en-US" dirty="0"/>
              <a:t>In GA, the information is shared between individuals, in PSO, the information is shared one-way.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1833480" y="2130480"/>
              <a:ext cx="5491080" cy="277632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26640" y="2121120"/>
                <a:ext cx="5504760" cy="2791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34779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PSO vs GA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343399"/>
          </a:xfrm>
        </p:spPr>
        <p:txBody>
          <a:bodyPr/>
          <a:lstStyle/>
          <a:p>
            <a:r>
              <a:rPr lang="en-US" dirty="0"/>
              <a:t>Advantages</a:t>
            </a:r>
          </a:p>
          <a:p>
            <a:pPr lvl="1"/>
            <a:r>
              <a:rPr lang="en-US" dirty="0"/>
              <a:t>PSO is easy to implement and have few parameters to tune</a:t>
            </a:r>
          </a:p>
          <a:p>
            <a:pPr lvl="1"/>
            <a:r>
              <a:rPr lang="en-US" dirty="0"/>
              <a:t>All particles tend to converge to best solution quickly even in local version in most cases</a:t>
            </a:r>
          </a:p>
          <a:p>
            <a:endParaRPr lang="en-US" dirty="0"/>
          </a:p>
          <a:p>
            <a:r>
              <a:rPr lang="en-US" dirty="0"/>
              <a:t>Disadvantages</a:t>
            </a:r>
          </a:p>
          <a:p>
            <a:pPr lvl="1"/>
            <a:r>
              <a:rPr lang="en-US" dirty="0"/>
              <a:t>Strength of GA comes in the parallel nature of its search</a:t>
            </a:r>
          </a:p>
          <a:p>
            <a:pPr lvl="1"/>
            <a:r>
              <a:rPr lang="en-US" dirty="0"/>
              <a:t>It preserves multiple solutions and eradicates unpromising solutions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87366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PSO Applications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5105399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Power systems operations and control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Job Scheduling problems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Vehicle routing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Mobile networking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Modeling optimized parameters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Batch process scheduling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Multi-objective optimization problems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Image processing and pattern recognition problems</a:t>
            </a:r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9986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Ant Colony Optimization (ACO)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1600201"/>
            <a:ext cx="5999988" cy="3609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911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Ant Colony Optimization (ACO)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ACO is a population based, general search technique for solution of difficult combinatorial problems</a:t>
            </a:r>
          </a:p>
          <a:p>
            <a:endParaRPr lang="en-US" dirty="0"/>
          </a:p>
          <a:p>
            <a:r>
              <a:rPr lang="en-US" dirty="0"/>
              <a:t>Inspired by Pheromone trail laying behavior of real ant colonies.</a:t>
            </a:r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2213280" y="1904400"/>
              <a:ext cx="4412520" cy="113904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05360" y="1896480"/>
                <a:ext cx="4429080" cy="1155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0169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5257799"/>
          </a:xfrm>
        </p:spPr>
        <p:txBody>
          <a:bodyPr>
            <a:normAutofit/>
          </a:bodyPr>
          <a:lstStyle/>
          <a:p>
            <a:r>
              <a:rPr lang="en-US" dirty="0"/>
              <a:t>Local search algorithms </a:t>
            </a:r>
            <a:r>
              <a:rPr lang="mr-IN" dirty="0"/>
              <a:t>–</a:t>
            </a:r>
            <a:r>
              <a:rPr lang="en-US" dirty="0"/>
              <a:t> Search in the state-space in the neighborhood of current position until an optimal solution is found</a:t>
            </a:r>
          </a:p>
          <a:p>
            <a:pPr lvl="1"/>
            <a:r>
              <a:rPr lang="en-US" dirty="0"/>
              <a:t>Hill Climbing Algorithm and its variants</a:t>
            </a:r>
          </a:p>
          <a:p>
            <a:pPr lvl="1"/>
            <a:r>
              <a:rPr lang="en-US" dirty="0"/>
              <a:t>Simulated Annealing</a:t>
            </a:r>
          </a:p>
          <a:p>
            <a:pPr lvl="1"/>
            <a:r>
              <a:rPr lang="en-US" dirty="0"/>
              <a:t>Local Beam Search</a:t>
            </a:r>
          </a:p>
          <a:p>
            <a:pPr lvl="1"/>
            <a:endParaRPr lang="en-US" dirty="0"/>
          </a:p>
          <a:p>
            <a:r>
              <a:rPr lang="en-US" dirty="0"/>
              <a:t>Population based algorithms </a:t>
            </a:r>
            <a:r>
              <a:rPr lang="mr-IN" dirty="0"/>
              <a:t>–</a:t>
            </a:r>
            <a:r>
              <a:rPr lang="en-US" dirty="0"/>
              <a:t> Instead of single instance in state-space, use multiple parallel instances (i.e., population) in finding the optimal solution</a:t>
            </a:r>
          </a:p>
          <a:p>
            <a:pPr lvl="1"/>
            <a:r>
              <a:rPr lang="en-US" dirty="0"/>
              <a:t>Genetic Algorithms</a:t>
            </a:r>
          </a:p>
          <a:p>
            <a:pPr lvl="1"/>
            <a:r>
              <a:rPr lang="en-US" b="1" dirty="0"/>
              <a:t>Particle Swarm Optimization</a:t>
            </a:r>
          </a:p>
          <a:p>
            <a:pPr lvl="1"/>
            <a:r>
              <a:rPr lang="en-US" b="1" dirty="0"/>
              <a:t>Ant Colony Optimization </a:t>
            </a:r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/>
          <a:lstStyle/>
          <a:p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 Models</a:t>
            </a:r>
          </a:p>
        </p:txBody>
      </p:sp>
    </p:spTree>
    <p:extLst>
      <p:ext uri="{BB962C8B-B14F-4D97-AF65-F5344CB8AC3E}">
        <p14:creationId xmlns:p14="http://schemas.microsoft.com/office/powerpoint/2010/main" val="1092033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ACO: Biological Inspiration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Biological Inspiration: In 1940s, French entomologist Pierre-Paul Grass observed the effect of “significant stimuli” in termites</a:t>
            </a:r>
          </a:p>
          <a:p>
            <a:endParaRPr lang="en-US" dirty="0"/>
          </a:p>
          <a:p>
            <a:endParaRPr lang="en-US" dirty="0"/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3674" y="2973124"/>
            <a:ext cx="2268130" cy="1845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908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ACO: Real Ants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As ants have weak vision and weak memory, they communicate using the stimulus</a:t>
            </a:r>
          </a:p>
          <a:p>
            <a:endParaRPr lang="en-US" dirty="0"/>
          </a:p>
          <a:p>
            <a:r>
              <a:rPr lang="en-US" dirty="0"/>
              <a:t>They leave chemical deposits called Pheromone to inform other ants about food, colonies, etc.</a:t>
            </a:r>
          </a:p>
          <a:p>
            <a:endParaRPr lang="en-US" dirty="0"/>
          </a:p>
          <a:p>
            <a:r>
              <a:rPr lang="en-US" dirty="0"/>
              <a:t>Using olfactory stimulus the insects follow the trail left behind by other ants</a:t>
            </a:r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1890000" y="1880280"/>
              <a:ext cx="7503480" cy="167148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83160" y="1870920"/>
                <a:ext cx="7518960" cy="1689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77631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ACO: Real ants communication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He referred to this communication as </a:t>
            </a:r>
            <a:r>
              <a:rPr lang="en-US" dirty="0" err="1"/>
              <a:t>Stigmergy</a:t>
            </a:r>
            <a:endParaRPr lang="en-US" dirty="0"/>
          </a:p>
          <a:p>
            <a:pPr lvl="1"/>
            <a:r>
              <a:rPr lang="en-US" dirty="0"/>
              <a:t>Workers are stimulated by the performance they have achieved</a:t>
            </a:r>
          </a:p>
          <a:p>
            <a:pPr lvl="1"/>
            <a:endParaRPr lang="en-US" dirty="0"/>
          </a:p>
          <a:p>
            <a:endParaRPr lang="en-US" dirty="0"/>
          </a:p>
          <a:p>
            <a:r>
              <a:rPr lang="en-US" dirty="0"/>
              <a:t>Two main characteristics of </a:t>
            </a:r>
            <a:r>
              <a:rPr lang="en-US" dirty="0" err="1"/>
              <a:t>Stigmergy</a:t>
            </a:r>
            <a:endParaRPr lang="en-US" dirty="0"/>
          </a:p>
          <a:p>
            <a:pPr lvl="1"/>
            <a:r>
              <a:rPr lang="en-US" dirty="0"/>
              <a:t>Indirect, asynchronous, non-symbolic form of communication mediated by environment</a:t>
            </a:r>
          </a:p>
          <a:p>
            <a:pPr lvl="1"/>
            <a:r>
              <a:rPr lang="en-US" dirty="0"/>
              <a:t>Information is local</a:t>
            </a:r>
          </a:p>
          <a:p>
            <a:pPr lvl="1"/>
            <a:endParaRPr lang="en-US" dirty="0"/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1679040" y="3240720"/>
              <a:ext cx="5124600" cy="267444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73280" y="3234240"/>
                <a:ext cx="5141160" cy="2688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2822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ACO: Real ants communication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As the </a:t>
            </a:r>
            <a:r>
              <a:rPr lang="en-US" dirty="0" err="1"/>
              <a:t>Stigmergy</a:t>
            </a:r>
            <a:r>
              <a:rPr lang="en-US" dirty="0"/>
              <a:t> communication is asynchronous</a:t>
            </a:r>
          </a:p>
          <a:p>
            <a:pPr lvl="1"/>
            <a:r>
              <a:rPr lang="en-US" dirty="0"/>
              <a:t>Insects doesn’t have to be at the same place at the same time to receive the communication</a:t>
            </a:r>
          </a:p>
          <a:p>
            <a:pPr lvl="1"/>
            <a:endParaRPr lang="en-US" dirty="0"/>
          </a:p>
          <a:p>
            <a:r>
              <a:rPr lang="en-US" dirty="0"/>
              <a:t>Other ants follow the pheromone trail and deposit even more pheromone leading to a positive feedback effect, if the selected path is good.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8150" y="3580453"/>
            <a:ext cx="3439177" cy="1621147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Ink 5"/>
              <p14:cNvContentPartPr/>
              <p14:nvPr/>
            </p14:nvContentPartPr>
            <p14:xfrm>
              <a:off x="3405960" y="3087720"/>
              <a:ext cx="4781880" cy="2282040"/>
            </p14:xfrm>
          </p:contentPart>
        </mc:Choice>
        <mc:Fallback>
          <p:pic>
            <p:nvPicPr>
              <p:cNvPr id="6" name="Ink 5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398400" y="3078360"/>
                <a:ext cx="4799520" cy="2301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44803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ACO: Real ants communication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Using </a:t>
            </a:r>
            <a:r>
              <a:rPr lang="en-US" dirty="0" err="1"/>
              <a:t>Stigmergy</a:t>
            </a:r>
            <a:r>
              <a:rPr lang="en-US" dirty="0"/>
              <a:t>, ants are capable of finding shortest path from food source to their nest without visual cues</a:t>
            </a:r>
          </a:p>
          <a:p>
            <a:endParaRPr lang="en-US" dirty="0"/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20735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ACO: Finding Shortest Path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They adapt based on the changes to the environment</a:t>
            </a:r>
          </a:p>
          <a:p>
            <a:pPr lvl="1"/>
            <a:r>
              <a:rPr lang="en-US" dirty="0"/>
              <a:t>Finding a new shortest path once the old one is no longer feasible due to an obstacle</a:t>
            </a:r>
          </a:p>
          <a:p>
            <a:pPr lvl="1"/>
            <a:r>
              <a:rPr lang="en-US" dirty="0"/>
              <a:t>A little pheromone lead other ants to follow the path, depositing even more pheromone</a:t>
            </a:r>
          </a:p>
          <a:p>
            <a:pPr lvl="1"/>
            <a:r>
              <a:rPr lang="en-US" dirty="0"/>
              <a:t>This leads to positive feedback effect, if selected path is good</a:t>
            </a:r>
          </a:p>
          <a:p>
            <a:pPr lvl="1"/>
            <a:r>
              <a:rPr lang="en-US" dirty="0"/>
              <a:t>Ants prefer to follow a path with rich in pheromone</a:t>
            </a:r>
          </a:p>
          <a:p>
            <a:endParaRPr lang="en-US" dirty="0"/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1766520" y="3045240"/>
              <a:ext cx="4245480" cy="12204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58600" y="3036240"/>
                <a:ext cx="4259880" cy="136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11400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ACO: Finding Shortest Path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Ants on a straight line path are given an obstacle</a:t>
            </a:r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2362200"/>
            <a:ext cx="6116592" cy="2651329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Ink 5"/>
              <p14:cNvContentPartPr/>
              <p14:nvPr/>
            </p14:nvContentPartPr>
            <p14:xfrm>
              <a:off x="3347280" y="2653200"/>
              <a:ext cx="5694120" cy="2007000"/>
            </p14:xfrm>
          </p:contentPart>
        </mc:Choice>
        <mc:Fallback>
          <p:pic>
            <p:nvPicPr>
              <p:cNvPr id="6" name="Ink 5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340440" y="2643840"/>
                <a:ext cx="5709960" cy="2026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1785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ACO: Finding Shortest Path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If an obstacle is presented, random half of the ants take a left, another half take a right</a:t>
            </a:r>
          </a:p>
          <a:p>
            <a:endParaRPr lang="en-US" dirty="0"/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2133600"/>
            <a:ext cx="6165400" cy="2830553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Ink 5"/>
              <p14:cNvContentPartPr/>
              <p14:nvPr/>
            </p14:nvContentPartPr>
            <p14:xfrm>
              <a:off x="5169240" y="2185200"/>
              <a:ext cx="1102320" cy="2816640"/>
            </p14:xfrm>
          </p:contentPart>
        </mc:Choice>
        <mc:Fallback>
          <p:pic>
            <p:nvPicPr>
              <p:cNvPr id="6" name="Ink 5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161320" y="2176560"/>
                <a:ext cx="1115280" cy="2833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52167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ACO: Finding Shortest Path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Post obstacle, the ants on the shorter path lay pheromone quicker leading other ants to follow the shorter path</a:t>
            </a:r>
          </a:p>
          <a:p>
            <a:endParaRPr lang="en-US" dirty="0"/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2616" y="3211665"/>
            <a:ext cx="6026768" cy="296529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Ink 5"/>
              <p14:cNvContentPartPr/>
              <p14:nvPr/>
            </p14:nvContentPartPr>
            <p14:xfrm>
              <a:off x="4122360" y="3659400"/>
              <a:ext cx="3324240" cy="1321920"/>
            </p14:xfrm>
          </p:contentPart>
        </mc:Choice>
        <mc:Fallback>
          <p:pic>
            <p:nvPicPr>
              <p:cNvPr id="6" name="Ink 5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114800" y="3650400"/>
                <a:ext cx="3337200" cy="1339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98539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ACO: Modeling Shortest Path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857738" y="1600201"/>
                <a:ext cx="10496061" cy="4190999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Goss et. al. developed a model of the observed behavior, the probability of ant choosing a path p</a:t>
                </a:r>
                <a:r>
                  <a:rPr lang="en-US" baseline="-25000" dirty="0"/>
                  <a:t>1</a:t>
                </a:r>
              </a:p>
              <a:p>
                <a:endParaRPr lang="en-US" baseline="-25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= </m:t>
                      </m:r>
                      <m:f>
                        <m:fPr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i="1">
                                  <a:latin typeface="Cambria Math" charset="0"/>
                                </a:rPr>
                                <m:t>h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i="1">
                                  <a:latin typeface="Cambria Math" charset="0"/>
                                </a:rPr>
                                <m:t>h</m:t>
                              </m:r>
                            </m:sup>
                          </m:sSup>
                          <m:r>
                            <a:rPr lang="en-US" i="1">
                              <a:latin typeface="Cambria Math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i="1">
                                  <a:latin typeface="Cambria Math" charset="0"/>
                                </a:rPr>
                                <m:t>h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:r>
                  <a:rPr lang="en-US" dirty="0"/>
                  <a:t>where k and h are parameters</a:t>
                </a:r>
              </a:p>
              <a:p>
                <a:pPr marL="0" indent="0" algn="ctr">
                  <a:buNone/>
                </a:pPr>
                <a:r>
                  <a:rPr lang="en-US" dirty="0"/>
                  <a:t>m</a:t>
                </a:r>
                <a:r>
                  <a:rPr lang="en-US" baseline="-25000" dirty="0"/>
                  <a:t>1</a:t>
                </a:r>
                <a:r>
                  <a:rPr lang="en-US" dirty="0"/>
                  <a:t> </a:t>
                </a:r>
                <a:r>
                  <a:rPr lang="mr-IN" dirty="0"/>
                  <a:t>–</a:t>
                </a:r>
                <a:r>
                  <a:rPr lang="en-US" dirty="0"/>
                  <a:t> number of ants that used path 1</a:t>
                </a:r>
              </a:p>
              <a:p>
                <a:pPr marL="0" indent="0" algn="ctr">
                  <a:buNone/>
                </a:pPr>
                <a:r>
                  <a:rPr lang="en-US" dirty="0"/>
                  <a:t>m</a:t>
                </a:r>
                <a:r>
                  <a:rPr lang="en-US" baseline="-25000" dirty="0"/>
                  <a:t>2</a:t>
                </a:r>
                <a:r>
                  <a:rPr lang="en-US" dirty="0"/>
                  <a:t> </a:t>
                </a:r>
                <a:r>
                  <a:rPr lang="mr-IN" dirty="0"/>
                  <a:t>–</a:t>
                </a:r>
                <a:r>
                  <a:rPr lang="en-US" dirty="0"/>
                  <a:t> number of ants that used path 2</a:t>
                </a:r>
              </a:p>
              <a:p>
                <a:endParaRPr lang="en-IN" dirty="0"/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857738" y="1600201"/>
                <a:ext cx="10496061" cy="4190999"/>
              </a:xfrm>
              <a:blipFill rotWithShape="0">
                <a:blip r:embed="rId2"/>
                <a:stretch>
                  <a:fillRect l="-407" t="-145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3643200" y="1911600"/>
              <a:ext cx="6298200" cy="261720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636000" y="1902960"/>
                <a:ext cx="6310080" cy="2633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58628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Particle Swarm Optimization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1563688"/>
            <a:ext cx="6729413" cy="448627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382701" y="6114699"/>
            <a:ext cx="1587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Swarm of birds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7" name="Ink 6"/>
              <p14:cNvContentPartPr/>
              <p14:nvPr/>
            </p14:nvContentPartPr>
            <p14:xfrm>
              <a:off x="5495400" y="6449400"/>
              <a:ext cx="668520" cy="73080"/>
            </p14:xfrm>
          </p:contentPart>
        </mc:Choice>
        <mc:Fallback>
          <p:pic>
            <p:nvPicPr>
              <p:cNvPr id="7" name="Ink 6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486760" y="6441120"/>
                <a:ext cx="685440" cy="89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18682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Ant Colony Optimization (ACO)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In ACO, artificial ants search for good solutions to a given optimization problem</a:t>
            </a:r>
          </a:p>
          <a:p>
            <a:endParaRPr lang="en-US" dirty="0"/>
          </a:p>
          <a:p>
            <a:r>
              <a:rPr lang="en-US" dirty="0"/>
              <a:t>Therefore, optimization problems are converted into a problem of finding best path on a weighted graph</a:t>
            </a:r>
          </a:p>
          <a:p>
            <a:endParaRPr lang="en-US" dirty="0"/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1360080" y="1915560"/>
              <a:ext cx="6885000" cy="326556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52880" y="1908360"/>
                <a:ext cx="6897240" cy="3281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58944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Ant Colony Optimization (ACO)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The artificial ants incrementally build solutions by moving on the graph</a:t>
            </a:r>
          </a:p>
          <a:p>
            <a:endParaRPr lang="en-US" dirty="0"/>
          </a:p>
          <a:p>
            <a:r>
              <a:rPr lang="en-US" dirty="0"/>
              <a:t>The movements on the graph are determined at runtime by a Pheromone model</a:t>
            </a:r>
          </a:p>
          <a:p>
            <a:endParaRPr lang="en-US" dirty="0"/>
          </a:p>
          <a:p>
            <a:r>
              <a:rPr lang="en-US" dirty="0"/>
              <a:t>A Pheromone model is a set of parameters associated with graph components (nodes/edges)</a:t>
            </a:r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7107480" y="3751920"/>
              <a:ext cx="3172320" cy="267732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098480" y="3743280"/>
                <a:ext cx="3192480" cy="2694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55605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ACO: Similarities with Real Ants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876799"/>
          </a:xfrm>
        </p:spPr>
        <p:txBody>
          <a:bodyPr>
            <a:normAutofit/>
          </a:bodyPr>
          <a:lstStyle/>
          <a:p>
            <a:r>
              <a:rPr lang="en-US" dirty="0"/>
              <a:t>ACO is about adapting the concepts of real ants in solving optimization problems. </a:t>
            </a:r>
          </a:p>
          <a:p>
            <a:r>
              <a:rPr lang="en-US" dirty="0"/>
              <a:t>They share the following similarities</a:t>
            </a:r>
          </a:p>
          <a:p>
            <a:pPr marL="317500" indent="-317500">
              <a:buFont typeface="+mj-lt"/>
              <a:buAutoNum type="arabicPeriod"/>
            </a:pPr>
            <a:r>
              <a:rPr lang="en-US" b="1" dirty="0"/>
              <a:t>Colony of individuals:</a:t>
            </a:r>
            <a:r>
              <a:rPr lang="en-US" dirty="0"/>
              <a:t> Both real ants and artificial ants are composed of a population, or colony of independent individual agents</a:t>
            </a:r>
          </a:p>
          <a:p>
            <a:pPr marL="317500" indent="-317500">
              <a:buFont typeface="+mj-lt"/>
              <a:buAutoNum type="arabicPeriod"/>
            </a:pPr>
            <a:r>
              <a:rPr lang="en-US" b="1" dirty="0"/>
              <a:t>Pheromone trail and </a:t>
            </a:r>
            <a:r>
              <a:rPr lang="en-US" b="1" dirty="0" err="1"/>
              <a:t>stigmergy</a:t>
            </a:r>
            <a:r>
              <a:rPr lang="en-US" b="1" dirty="0"/>
              <a:t>:</a:t>
            </a:r>
            <a:r>
              <a:rPr lang="en-US" dirty="0"/>
              <a:t> While real ants deposit chemical substance on the visited state, artificial ants change numerical information of problem state, stored locally when that state is visited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/>
              <a:t>Pheromone Evaporation:</a:t>
            </a:r>
            <a:r>
              <a:rPr lang="en-US" dirty="0"/>
              <a:t> In ACO and real ants it is important to slowly forget the history to avoid stacking in local extremes and move toward new regions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/>
              <a:t>Shortest Path Search: </a:t>
            </a:r>
            <a:r>
              <a:rPr lang="en-US" dirty="0"/>
              <a:t>Both optimize for shortest paths despite having different transition behavior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/>
              <a:t>Transition Policy: </a:t>
            </a:r>
            <a:r>
              <a:rPr lang="en-US" dirty="0"/>
              <a:t>Decision making is based on probabilistic inference. It depends on local state information and existing pheromone trails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/>
              <a:t>Deposited amount of Pheromone: </a:t>
            </a:r>
            <a:r>
              <a:rPr lang="en-US" dirty="0"/>
              <a:t>Depends on quality of discovered food source / solution</a:t>
            </a:r>
            <a:endParaRPr lang="en-US" b="1" dirty="0"/>
          </a:p>
          <a:p>
            <a:endParaRPr lang="en-IN" dirty="0"/>
          </a:p>
          <a:p>
            <a:endParaRPr lang="en-US" dirty="0"/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938520" y="2621880"/>
              <a:ext cx="9749520" cy="350388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29880" y="2613240"/>
                <a:ext cx="9768600" cy="3520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49389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ACO: Differences with Real Ants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Artificial ants live in discrete world.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Artificial ants have memory, they could remember states that have been visited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Pheromone deposit methodology is significantly different. Timing in pheromone laying is problem dependent and often does not have similarities with real ants methodology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ACO algorithms could contain local optimization techniques to improve solutions</a:t>
            </a:r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8557560" y="4205880"/>
              <a:ext cx="1103760" cy="142020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548920" y="4194720"/>
                <a:ext cx="1122480" cy="1436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55554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ACO: Characteristics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3886199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Natural Algorithm </a:t>
            </a:r>
            <a:r>
              <a:rPr lang="mr-IN" dirty="0"/>
              <a:t>–</a:t>
            </a:r>
            <a:r>
              <a:rPr lang="en-US" dirty="0"/>
              <a:t> based on real ants movement from colonies to food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Parallel and distributed </a:t>
            </a:r>
            <a:r>
              <a:rPr lang="mr-IN" dirty="0"/>
              <a:t>–</a:t>
            </a:r>
            <a:r>
              <a:rPr lang="en-US" dirty="0"/>
              <a:t> a population of agents moving simultaneously, independently and without supervision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Cooperative </a:t>
            </a:r>
            <a:r>
              <a:rPr lang="mr-IN" dirty="0"/>
              <a:t>–</a:t>
            </a:r>
            <a:r>
              <a:rPr lang="en-US" dirty="0"/>
              <a:t> As each agent passes information to other ants by laying pheromone trails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Versatile </a:t>
            </a:r>
            <a:r>
              <a:rPr lang="mr-IN" dirty="0"/>
              <a:t>–</a:t>
            </a:r>
            <a:r>
              <a:rPr lang="en-US" dirty="0"/>
              <a:t> Can be applied to similar versions of same problem, e.g., TSP to Asymmetric TSP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Robust </a:t>
            </a:r>
            <a:r>
              <a:rPr lang="mr-IN" dirty="0"/>
              <a:t>–</a:t>
            </a:r>
            <a:r>
              <a:rPr lang="en-US" dirty="0"/>
              <a:t> Can be applied with minimal changes to other problems like Quadratic Assignment (QSP), Job-shop scheduling (JSP)</a:t>
            </a:r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34836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ACO Algorithms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There are many algorithms that are built based on the pheromone structure</a:t>
            </a:r>
          </a:p>
          <a:p>
            <a:endParaRPr lang="en-US" dirty="0"/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2286000"/>
            <a:ext cx="7130432" cy="345119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Ink 5"/>
              <p14:cNvContentPartPr/>
              <p14:nvPr/>
            </p14:nvContentPartPr>
            <p14:xfrm>
              <a:off x="2084760" y="3039120"/>
              <a:ext cx="7244280" cy="488880"/>
            </p14:xfrm>
          </p:contentPart>
        </mc:Choice>
        <mc:Fallback>
          <p:pic>
            <p:nvPicPr>
              <p:cNvPr id="6" name="Ink 5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75400" y="3034800"/>
                <a:ext cx="7257960" cy="499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82001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ACO Algorithms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1336" y="1756356"/>
            <a:ext cx="6152805" cy="435133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Ink 5"/>
              <p14:cNvContentPartPr/>
              <p14:nvPr/>
            </p14:nvContentPartPr>
            <p14:xfrm>
              <a:off x="5956200" y="3081960"/>
              <a:ext cx="2302920" cy="3026880"/>
            </p14:xfrm>
          </p:contentPart>
        </mc:Choice>
        <mc:Fallback>
          <p:pic>
            <p:nvPicPr>
              <p:cNvPr id="6" name="Ink 5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951880" y="3070440"/>
                <a:ext cx="2311560" cy="3047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67237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ACO Algorithms: Ant System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3962399"/>
          </a:xfrm>
        </p:spPr>
        <p:txBody>
          <a:bodyPr/>
          <a:lstStyle/>
          <a:p>
            <a:r>
              <a:rPr lang="en-US" dirty="0"/>
              <a:t>Ant System (1991)</a:t>
            </a:r>
          </a:p>
          <a:p>
            <a:endParaRPr lang="en-US" dirty="0"/>
          </a:p>
          <a:p>
            <a:r>
              <a:rPr lang="en-US" dirty="0"/>
              <a:t>Parallel search over several threads based on</a:t>
            </a:r>
          </a:p>
          <a:p>
            <a:pPr lvl="1"/>
            <a:r>
              <a:rPr lang="en-US" dirty="0"/>
              <a:t>Local problem information</a:t>
            </a:r>
          </a:p>
          <a:p>
            <a:pPr lvl="1"/>
            <a:r>
              <a:rPr lang="en-US" dirty="0"/>
              <a:t>Historical data over previous trails stored as dynamic memory</a:t>
            </a:r>
          </a:p>
          <a:p>
            <a:pPr lvl="1"/>
            <a:endParaRPr lang="en-US" dirty="0"/>
          </a:p>
          <a:p>
            <a:endParaRPr lang="en-US" dirty="0"/>
          </a:p>
          <a:p>
            <a:r>
              <a:rPr lang="en-US" dirty="0"/>
              <a:t>Collective behavior emerging from interaction of different search threads has proved efficient</a:t>
            </a:r>
          </a:p>
          <a:p>
            <a:pPr lvl="1"/>
            <a:endParaRPr lang="en-US" dirty="0"/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1252080" y="2131200"/>
              <a:ext cx="10498680" cy="228168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44880" y="2118960"/>
                <a:ext cx="10516320" cy="2296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12797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ACO: Notation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857739" y="1600201"/>
                <a:ext cx="10160000" cy="3962399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Combinatorial optimization is defined over a set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𝐶</m:t>
                    </m:r>
                    <m:r>
                      <a:rPr lang="en-US" i="1">
                        <a:latin typeface="Cambria Math" charset="0"/>
                      </a:rPr>
                      <m:t>=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:r>
                  <a:rPr lang="mr-IN" dirty="0"/>
                  <a:t>…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 of basic components</a:t>
                </a:r>
              </a:p>
              <a:p>
                <a:endParaRPr lang="en-US" dirty="0"/>
              </a:p>
              <a:p>
                <a:r>
                  <a:rPr lang="en-US" dirty="0"/>
                  <a:t>Solution: A subset S of components C; </a:t>
                </a:r>
                <a:endParaRPr lang="en-US" i="1" dirty="0">
                  <a:latin typeface="Cambria Math" charset="0"/>
                </a:endParaRPr>
              </a:p>
              <a:p>
                <a:r>
                  <a:rPr lang="en-US" dirty="0"/>
                  <a:t>Subset of feasible solutions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𝐹</m:t>
                    </m:r>
                    <m:r>
                      <a:rPr lang="en-US" i="1">
                        <a:latin typeface="Cambria Math" charset="0"/>
                      </a:rPr>
                      <m:t> ⊆ 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𝐶</m:t>
                        </m:r>
                      </m:sup>
                    </m:sSup>
                    <m:r>
                      <a:rPr lang="en-US" i="1">
                        <a:latin typeface="Cambria Math" charset="0"/>
                      </a:rPr>
                      <m:t> 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 solution S is feasible </a:t>
                </a:r>
                <a:r>
                  <a:rPr lang="en-US" dirty="0" err="1"/>
                  <a:t>iff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𝑆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  <m:r>
                      <a:rPr lang="en-US" i="1">
                        <a:latin typeface="Cambria Math" charset="0"/>
                      </a:rPr>
                      <m:t>𝐹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 cost function z is defined over solution domain,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𝑧</m:t>
                    </m:r>
                    <m:r>
                      <a:rPr lang="en-US" i="1">
                        <a:latin typeface="Cambria Math" charset="0"/>
                      </a:rPr>
                      <m:t>: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𝐶</m:t>
                        </m:r>
                      </m:sup>
                    </m:sSup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ℝ</m:t>
                    </m:r>
                  </m:oMath>
                </a14:m>
                <a:endParaRPr lang="en-US" dirty="0">
                  <a:ea typeface="Cambria Math" charset="0"/>
                  <a:cs typeface="Cambria Math" charset="0"/>
                </a:endParaRPr>
              </a:p>
              <a:p>
                <a:r>
                  <a:rPr lang="en-US" dirty="0"/>
                  <a:t>Objective: Find a cost feasible solution S* </a:t>
                </a:r>
                <a:r>
                  <a:rPr lang="en-US" dirty="0" err="1"/>
                  <a:t>s.t.</a:t>
                </a:r>
                <a:r>
                  <a:rPr lang="en-US" dirty="0"/>
                  <a:t>, 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charset="0"/>
                            </a:rPr>
                            <m:t>𝑆</m:t>
                          </m:r>
                        </m:e>
                        <m:sup>
                          <m:r>
                            <a:rPr lang="en-US" i="1">
                              <a:latin typeface="Cambria Math" charset="0"/>
                            </a:rPr>
                            <m:t>∗</m:t>
                          </m:r>
                        </m:sup>
                      </m:sSup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∈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𝐹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; 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𝑧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𝑆</m:t>
                              </m:r>
                            </m:e>
                            <m:sup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≤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𝑧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𝑆</m:t>
                          </m:r>
                        </m:e>
                      </m:d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, ∀ 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𝑆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∈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𝐹</m:t>
                      </m:r>
                    </m:oMath>
                  </m:oMathPara>
                </a14:m>
                <a:endParaRPr lang="en-US" dirty="0"/>
              </a:p>
              <a:p>
                <a:endParaRPr lang="en-IN" dirty="0"/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857739" y="1600201"/>
                <a:ext cx="10160000" cy="3962399"/>
              </a:xfrm>
              <a:blipFill rotWithShape="0">
                <a:blip r:embed="rId2"/>
                <a:stretch>
                  <a:fillRect l="-420" t="-153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1713240" y="1887840"/>
              <a:ext cx="4728240" cy="231840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08200" y="1879560"/>
                <a:ext cx="4738680" cy="2332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06139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ACO General Framework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Given the notation above, ACO works with</a:t>
            </a:r>
          </a:p>
          <a:p>
            <a:r>
              <a:rPr lang="en-US" dirty="0"/>
              <a:t>Computational concurrent and asynchronous agents (colony of ants)</a:t>
            </a:r>
          </a:p>
          <a:p>
            <a:r>
              <a:rPr lang="en-US" dirty="0"/>
              <a:t>They move through states of problem</a:t>
            </a:r>
          </a:p>
          <a:p>
            <a:r>
              <a:rPr lang="en-US" dirty="0"/>
              <a:t>They move by applying a stochastic local decision policy based on two parameters, </a:t>
            </a:r>
            <a:r>
              <a:rPr lang="en-US" b="1" dirty="0"/>
              <a:t>trails and attractiveness</a:t>
            </a:r>
          </a:p>
          <a:p>
            <a:r>
              <a:rPr lang="en-US" dirty="0"/>
              <a:t>When an ant completes a solution, or during construction phase, the solution is evaluated and trail values on components are modified</a:t>
            </a:r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6675480" y="3081600"/>
              <a:ext cx="4436280" cy="375048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669720" y="3072240"/>
                <a:ext cx="4449960" cy="3769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74100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Particle Swarm Optimization (PSO)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3809999"/>
          </a:xfrm>
        </p:spPr>
        <p:txBody>
          <a:bodyPr/>
          <a:lstStyle/>
          <a:p>
            <a:r>
              <a:rPr lang="en-US" dirty="0"/>
              <a:t>Population based stochastic optimization technique</a:t>
            </a:r>
          </a:p>
          <a:p>
            <a:r>
              <a:rPr lang="en-US" dirty="0"/>
              <a:t>A form of Swarm Intelligence</a:t>
            </a:r>
          </a:p>
          <a:p>
            <a:endParaRPr lang="en-US" dirty="0"/>
          </a:p>
          <a:p>
            <a:r>
              <a:rPr lang="en-US" dirty="0"/>
              <a:t>Similar to the Evolutionary Computation techniques, like GA</a:t>
            </a:r>
          </a:p>
          <a:p>
            <a:r>
              <a:rPr lang="en-US" dirty="0"/>
              <a:t>Unlike in GA, PSO has no evolution operators like crossover, mutation</a:t>
            </a:r>
          </a:p>
          <a:p>
            <a:r>
              <a:rPr lang="en-US" dirty="0"/>
              <a:t>PSO is demonstrated to get results better, faster and cheaper.</a:t>
            </a:r>
          </a:p>
          <a:p>
            <a:r>
              <a:rPr lang="en-US" dirty="0"/>
              <a:t>PSO has few parameters to tune</a:t>
            </a:r>
          </a:p>
          <a:p>
            <a:endParaRPr lang="en-US" dirty="0"/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27614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ACO General Framework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Additionally, an ACO algorithm has two more mechanisms, </a:t>
            </a:r>
            <a:r>
              <a:rPr lang="en-US" b="1" dirty="0"/>
              <a:t>trail evaporation</a:t>
            </a:r>
            <a:r>
              <a:rPr lang="en-US" dirty="0"/>
              <a:t> and optionally </a:t>
            </a:r>
            <a:r>
              <a:rPr lang="en-US" b="1" dirty="0"/>
              <a:t>daemon actions</a:t>
            </a:r>
          </a:p>
          <a:p>
            <a:pPr lvl="1"/>
            <a:r>
              <a:rPr lang="en-US" dirty="0"/>
              <a:t>Trail Evaporation decreases trail value over time in order to avoid unlimited accumulation of trails over some component</a:t>
            </a:r>
          </a:p>
          <a:p>
            <a:pPr lvl="1"/>
            <a:r>
              <a:rPr lang="en-US" dirty="0"/>
              <a:t>Daemon actions are implemented centrally such as Invocation of local optimization procedure, update of global information. They are not performed by single ants.</a:t>
            </a:r>
          </a:p>
          <a:p>
            <a:pPr lvl="1"/>
            <a:endParaRPr lang="en-US" dirty="0"/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1255680" y="1955160"/>
              <a:ext cx="8267400" cy="136476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48840" y="1947960"/>
                <a:ext cx="8282520" cy="1378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05265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ACO General Framework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en-US" dirty="0"/>
                  <a:t>At the core of ACO, an ant k moves from a state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𝓉</m:t>
                    </m:r>
                  </m:oMath>
                </a14:m>
                <a:r>
                  <a:rPr lang="en-US" dirty="0"/>
                  <a:t> to another state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𝜑</m:t>
                    </m:r>
                  </m:oMath>
                </a14:m>
                <a:r>
                  <a:rPr lang="en-US" dirty="0"/>
                  <a:t> based on a probability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𝓉</m:t>
                            </m:r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𝜑</m:t>
                            </m:r>
                          </m:sub>
                        </m:sSub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dirty="0"/>
                  <a:t> which depends on combination of two values</a:t>
                </a:r>
              </a:p>
              <a:p>
                <a:pPr lvl="1"/>
                <a:r>
                  <a:rPr lang="en-US" dirty="0"/>
                  <a:t>Attractiveness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𝑛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𝓉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𝜑</m:t>
                        </m:r>
                      </m:sub>
                    </m:sSub>
                  </m:oMath>
                </a14:m>
                <a:r>
                  <a:rPr lang="en-US" dirty="0"/>
                  <a:t>) of the move, compute based on some heuristic indicating the prior desirability of that move</a:t>
                </a:r>
              </a:p>
              <a:p>
                <a:pPr lvl="1"/>
                <a:r>
                  <a:rPr lang="en-US" dirty="0"/>
                  <a:t>Trail Level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𝜏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𝓉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𝜑</m:t>
                        </m:r>
                      </m:sub>
                    </m:sSub>
                  </m:oMath>
                </a14:m>
                <a:r>
                  <a:rPr lang="en-US" dirty="0"/>
                  <a:t>) of the move, indicating the usefulness of this move in the past </a:t>
                </a:r>
              </a:p>
              <a:p>
                <a:endParaRPr lang="en-IN" dirty="0"/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l="-375" t="-18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1652040" y="1995120"/>
              <a:ext cx="9250920" cy="120240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43760" y="1984320"/>
                <a:ext cx="9270000" cy="1221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51944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Ant System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857739" y="1600201"/>
                <a:ext cx="10160000" cy="4952999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First ACO algorithm</a:t>
                </a:r>
              </a:p>
              <a:p>
                <a:r>
                  <a:rPr lang="en-US" dirty="0"/>
                  <a:t>Example: Traveling Salesman Problem (TSP)</a:t>
                </a:r>
              </a:p>
              <a:p>
                <a:r>
                  <a:rPr lang="en-US" dirty="0"/>
                  <a:t>At each iteration, pheromone values are updated by all m ants that have built a solution in the iteration</a:t>
                </a:r>
              </a:p>
              <a:p>
                <a:r>
                  <a:rPr lang="en-US" dirty="0"/>
                  <a:t>At each iteration, the pheromone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𝜏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dirty="0"/>
                  <a:t> for the edge joining cities </a:t>
                </a:r>
                <a:r>
                  <a:rPr lang="en-US" dirty="0" err="1"/>
                  <a:t>i</a:t>
                </a:r>
                <a:r>
                  <a:rPr lang="en-US" dirty="0"/>
                  <a:t> and j is updated using</a:t>
                </a:r>
              </a:p>
              <a:p>
                <a:endParaRPr lang="en-US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𝜏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𝑖𝑗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 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←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1 − 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𝜌</m:t>
                        </m:r>
                      </m:e>
                    </m:d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 ∗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𝜏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𝑖𝑗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+ </m:t>
                    </m:r>
                    <m:nary>
                      <m:naryPr>
                        <m:chr m:val="∑"/>
                        <m:ctrlPr>
                          <a:rPr lang="is-I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charset="0"/>
                          </a:rPr>
                          <m:t>𝑘</m:t>
                        </m:r>
                        <m:r>
                          <a:rPr lang="en-US" i="1"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charset="0"/>
                          </a:rPr>
                          <m:t>𝑚</m:t>
                        </m:r>
                      </m:sup>
                      <m:e>
                        <m:sSup>
                          <m:sSupPr>
                            <m:ctrlPr>
                              <a:rPr lang="is-I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l-GR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Δ</m:t>
                                </m:r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𝜏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𝑖𝑗</m:t>
                                </m:r>
                              </m:sub>
                            </m:sSub>
                          </m:e>
                          <m:sup>
                            <m:r>
                              <a:rPr lang="en-US" i="1">
                                <a:latin typeface="Cambria Math" charset="0"/>
                              </a:rPr>
                              <m:t>𝑘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US" dirty="0"/>
                  <a:t> </a:t>
                </a:r>
              </a:p>
              <a:p>
                <a:pPr marL="0" indent="0" algn="ctr">
                  <a:buNone/>
                </a:pPr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𝜌</m:t>
                    </m:r>
                  </m:oMath>
                </a14:m>
                <a:r>
                  <a:rPr lang="en-US" dirty="0"/>
                  <a:t> is evaporation rate, </a:t>
                </a:r>
              </a:p>
              <a:p>
                <a:pPr marL="0" indent="0" algn="ctr">
                  <a:buNone/>
                </a:pPr>
                <a:r>
                  <a:rPr lang="en-US" dirty="0"/>
                  <a:t>m = number of ants 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is-I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Δ</m:t>
                            </m:r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𝑖𝑗</m:t>
                            </m:r>
                          </m:sub>
                        </m:sSub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dirty="0"/>
                  <a:t> is the pheromone laid on edge (</a:t>
                </a:r>
                <a:r>
                  <a:rPr lang="en-US" dirty="0" err="1"/>
                  <a:t>i</a:t>
                </a:r>
                <a:r>
                  <a:rPr lang="en-US" dirty="0"/>
                  <a:t>, j) by ant k</a:t>
                </a:r>
              </a:p>
              <a:p>
                <a:endParaRPr lang="en-IN" dirty="0"/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857739" y="1600201"/>
                <a:ext cx="10160000" cy="4952999"/>
              </a:xfrm>
              <a:blipFill rotWithShape="0">
                <a:blip r:embed="rId2"/>
                <a:stretch>
                  <a:fillRect l="-420" t="-123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1861560" y="2151720"/>
              <a:ext cx="9390600" cy="377604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57600" y="2147040"/>
                <a:ext cx="9404640" cy="3790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37186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Ant System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857739" y="1600201"/>
                <a:ext cx="10160000" cy="4343399"/>
              </a:xfrm>
            </p:spPr>
            <p:txBody>
              <a:bodyPr/>
              <a:lstStyle/>
              <a:p>
                <a:r>
                  <a:rPr lang="en-US" dirty="0"/>
                  <a:t>The pheromone quantity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s-I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Δ</m:t>
                            </m:r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𝑖𝑗</m:t>
                            </m:r>
                          </m:sub>
                        </m:sSub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dirty="0"/>
                  <a:t> can be calculated as</a:t>
                </a:r>
              </a:p>
              <a:p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is-I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Δ</m:t>
                              </m:r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𝑖𝑗</m:t>
                              </m:r>
                            </m:sub>
                          </m:sSub>
                        </m:e>
                        <m:sup>
                          <m:r>
                            <a:rPr lang="en-US" i="1">
                              <a:latin typeface="Cambria Math" charset="0"/>
                            </a:rPr>
                            <m:t>𝑘</m:t>
                          </m:r>
                        </m:sup>
                      </m:sSup>
                      <m:r>
                        <a:rPr lang="en-US" i="1">
                          <a:latin typeface="Cambria Math" charset="0"/>
                        </a:rPr>
                        <m:t>= </m:t>
                      </m:r>
                      <m:d>
                        <m:dPr>
                          <m:begChr m:val="{"/>
                          <m:endChr m:val=""/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charset="0"/>
                                    </a:rPr>
                                    <m:t>𝑄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i="1"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𝑖𝑓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𝑎𝑛𝑡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𝑢𝑠𝑒𝑑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𝑒𝑑𝑔𝑒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 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charset="0"/>
                                    </a:rPr>
                                    <m:t>𝑗</m:t>
                                  </m:r>
                                </m:e>
                              </m:d>
                            </m:e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0           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𝑜𝑡h𝑒𝑟𝑤𝑖𝑠𝑒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                   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:r>
                  <a:rPr lang="en-US" dirty="0"/>
                  <a:t>  where Q is a constant</a:t>
                </a:r>
              </a:p>
              <a:p>
                <a:pPr marL="0" indent="0" algn="ctr">
                  <a:buNone/>
                </a:pPr>
                <a:r>
                  <a:rPr lang="en-US" dirty="0" err="1"/>
                  <a:t>L</a:t>
                </a:r>
                <a:r>
                  <a:rPr lang="en-US" baseline="-25000" dirty="0" err="1"/>
                  <a:t>k</a:t>
                </a:r>
                <a:r>
                  <a:rPr lang="en-US" dirty="0"/>
                  <a:t> is the length of tour constructed by ant k</a:t>
                </a:r>
              </a:p>
              <a:p>
                <a:endParaRPr lang="en-IN" dirty="0"/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857739" y="1600201"/>
                <a:ext cx="10160000" cy="4343399"/>
              </a:xfrm>
              <a:blipFill rotWithShape="0">
                <a:blip r:embed="rId2"/>
                <a:stretch>
                  <a:fillRect l="-420" t="-84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3812040" y="1963440"/>
              <a:ext cx="4215600" cy="235800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805200" y="1954440"/>
                <a:ext cx="4228200" cy="2374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76746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Ant System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857739" y="1600201"/>
                <a:ext cx="10160000" cy="5257799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Ants select the next city to be visited through a stochastic process</a:t>
                </a:r>
              </a:p>
              <a:p>
                <a:r>
                  <a:rPr lang="en-US" dirty="0"/>
                  <a:t>If ant </a:t>
                </a:r>
                <a:r>
                  <a:rPr lang="en-US" i="1" dirty="0"/>
                  <a:t>k </a:t>
                </a:r>
                <a:r>
                  <a:rPr lang="en-US" dirty="0"/>
                  <a:t>is in city </a:t>
                </a:r>
                <a:r>
                  <a:rPr lang="en-US" i="1" dirty="0" err="1"/>
                  <a:t>i</a:t>
                </a:r>
                <a:r>
                  <a:rPr lang="en-US" i="1" dirty="0"/>
                  <a:t> </a:t>
                </a:r>
                <a:r>
                  <a:rPr lang="en-US" dirty="0"/>
                  <a:t>and has so far constructed partial solution </a:t>
                </a:r>
                <a:r>
                  <a:rPr lang="en-US" dirty="0" err="1"/>
                  <a:t>s</a:t>
                </a:r>
                <a:r>
                  <a:rPr lang="en-US" baseline="30000" dirty="0" err="1"/>
                  <a:t>p</a:t>
                </a:r>
                <a:r>
                  <a:rPr lang="en-US" dirty="0"/>
                  <a:t>, probability of going to city j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𝑖𝑗</m:t>
                          </m:r>
                        </m:sub>
                        <m:sup>
                          <m:r>
                            <a:rPr lang="en-US" i="1">
                              <a:latin typeface="Cambria Math" charset="0"/>
                            </a:rPr>
                            <m:t>𝑘</m:t>
                          </m:r>
                        </m:sup>
                      </m:sSubSup>
                      <m:r>
                        <a:rPr lang="en-US" i="1">
                          <a:latin typeface="Cambria Math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mr-IN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f>
                                <m:fPr>
                                  <m:ctrlPr>
                                    <a:rPr lang="mr-I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𝜏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𝑖𝑗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𝛼</m:t>
                                      </m:r>
                                    </m:sup>
                                  </m:sSubSup>
                                  <m:r>
                                    <a:rPr lang="en-US" i="1">
                                      <a:latin typeface="Cambria Math" charset="0"/>
                                    </a:rPr>
                                    <m:t> </m:t>
                                  </m:r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𝜂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𝑖𝑗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𝛽</m:t>
                                      </m:r>
                                    </m:sup>
                                  </m:sSubSup>
                                </m:num>
                                <m:den>
                                  <m:nary>
                                    <m:naryPr>
                                      <m:chr m:val="∑"/>
                                      <m:supHide m:val="on"/>
                                      <m:ctrlPr>
                                        <a:rPr lang="mr-I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  <m:r>
                                        <m:rPr>
                                          <m:brk m:alnAt="7"/>
                                        </m:rP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∈</m:t>
                                      </m:r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𝑁</m:t>
                                      </m:r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(</m:t>
                                      </m:r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𝑠</m:t>
                                          </m:r>
                                        </m:e>
                                        <m:sup>
                                          <m:r>
                                            <a:rPr lang="en-US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𝑝</m:t>
                                          </m:r>
                                        </m:sup>
                                      </m:sSup>
                                      <m:r>
                                        <m:rPr>
                                          <m:brk m:alnAt="7"/>
                                        </m:rP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)</m:t>
                                      </m:r>
                                    </m:sub>
                                    <m:sup/>
                                    <m:e>
                                      <m:sSubSup>
                                        <m:sSub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𝜏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𝑖𝑗</m:t>
                                          </m:r>
                                        </m:sub>
                                        <m:sup>
                                          <m:r>
                                            <a:rPr lang="en-US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𝛼</m:t>
                                          </m:r>
                                        </m:sup>
                                      </m:sSubSup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 </m:t>
                                      </m:r>
                                      <m:sSubSup>
                                        <m:sSub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𝜂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𝑖𝑗</m:t>
                                          </m:r>
                                        </m:sub>
                                        <m:sup>
                                          <m:r>
                                            <a:rPr lang="en-US" i="1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𝛽</m:t>
                                          </m:r>
                                        </m:sup>
                                      </m:sSubSup>
                                    </m:e>
                                  </m:nary>
                                </m:den>
                              </m:f>
                              <m:r>
                                <a:rPr lang="en-US" i="1">
                                  <a:latin typeface="Cambria Math" charset="0"/>
                                </a:rPr>
                                <m:t>  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𝑖𝑓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𝑖𝑗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∈</m:t>
                              </m:r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𝑁</m:t>
                              </m:r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𝑝</m:t>
                                  </m:r>
                                </m:sup>
                              </m:sSup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            0                     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𝑜𝑡h𝑒𝑟𝑤𝑖𝑠𝑒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𝑁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𝑠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𝑝</m:t>
                        </m:r>
                      </m:sup>
                    </m:sSup>
                    <m:r>
                      <m:rPr>
                        <m:brk m:alnAt="7"/>
                      </m:rP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is set of feasible components, </a:t>
                </a:r>
              </a:p>
              <a:p>
                <a:pPr marL="0" indent="0" algn="ctr">
                  <a:buNone/>
                </a:pPr>
                <a:r>
                  <a:rPr lang="en-US" dirty="0"/>
                  <a:t>i.e., edge(</a:t>
                </a:r>
                <a:r>
                  <a:rPr lang="en-US" dirty="0" err="1"/>
                  <a:t>i,j</a:t>
                </a:r>
                <a:r>
                  <a:rPr lang="en-US" dirty="0"/>
                  <a:t>) where j is not yet visited</a:t>
                </a:r>
              </a:p>
              <a:p>
                <a:pPr marL="0" indent="0" algn="ctr">
                  <a:buNone/>
                </a:pPr>
                <a:r>
                  <a:rPr lang="en-US" dirty="0"/>
                  <a:t>Parameters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𝛽</m:t>
                    </m:r>
                  </m:oMath>
                </a14:m>
                <a:r>
                  <a:rPr lang="en-US" dirty="0"/>
                  <a:t> control relative importance of pheromone vs heuristic</a:t>
                </a:r>
              </a:p>
              <a:p>
                <a:pPr marL="0" indent="0" algn="ctr">
                  <a:buNone/>
                </a:pPr>
                <a:endParaRPr lang="en-US" dirty="0"/>
              </a:p>
              <a:p>
                <a:endParaRPr lang="en-IN" dirty="0"/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857739" y="1600201"/>
                <a:ext cx="10160000" cy="5257799"/>
              </a:xfrm>
              <a:blipFill rotWithShape="0">
                <a:blip r:embed="rId2"/>
                <a:stretch>
                  <a:fillRect l="-420" t="-116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4055040" y="1810080"/>
              <a:ext cx="7952760" cy="468576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047120" y="1801440"/>
                <a:ext cx="7967160" cy="469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53676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Ant System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en-US" dirty="0"/>
                  <a:t>The heuristic information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𝜂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dirty="0"/>
                  <a:t> can be calculated as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𝜂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𝑖𝑗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= </m:t>
                      </m:r>
                      <m:f>
                        <m:fPr>
                          <m:ctrlPr>
                            <a:rPr lang="mr-I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𝑖𝑗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:r>
                  <a:rPr lang="en-US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dirty="0"/>
                  <a:t> is the distance between cities </a:t>
                </a:r>
                <a:r>
                  <a:rPr lang="en-US" dirty="0" err="1"/>
                  <a:t>i</a:t>
                </a:r>
                <a:r>
                  <a:rPr lang="en-US" dirty="0"/>
                  <a:t> and j</a:t>
                </a:r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  <a:p>
                <a:endParaRPr lang="en-IN" dirty="0"/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 rotWithShape="0">
                <a:blip r:embed="rId2"/>
                <a:stretch>
                  <a:fillRect l="-420" t="-223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4389120" y="2462400"/>
              <a:ext cx="3430440" cy="51228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380840" y="2453760"/>
                <a:ext cx="3443040" cy="528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29645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Ant Colony System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In Ant Colony System, unlike Ant System </a:t>
            </a:r>
          </a:p>
          <a:p>
            <a:pPr lvl="1"/>
            <a:r>
              <a:rPr lang="en-US" dirty="0"/>
              <a:t>a local pheromone update is performed </a:t>
            </a:r>
          </a:p>
          <a:p>
            <a:pPr lvl="1"/>
            <a:r>
              <a:rPr lang="en-US" dirty="0"/>
              <a:t>in addition to the pheromone update performed at the end of construction process</a:t>
            </a:r>
          </a:p>
          <a:p>
            <a:endParaRPr lang="en-US" dirty="0"/>
          </a:p>
          <a:p>
            <a:r>
              <a:rPr lang="en-US" dirty="0"/>
              <a:t>A Local pheromone update is performed by all ants after each construction step. 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1489680" y="1366560"/>
              <a:ext cx="3535920" cy="195732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84280" y="1358280"/>
                <a:ext cx="3547800" cy="1971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55271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Ant Colony System: Local Update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857739" y="1600201"/>
                <a:ext cx="10160000" cy="3886199"/>
              </a:xfrm>
            </p:spPr>
            <p:txBody>
              <a:bodyPr/>
              <a:lstStyle/>
              <a:p>
                <a:r>
                  <a:rPr lang="en-US" dirty="0"/>
                  <a:t>Each ant applies it only to the last edge traversed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𝜏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𝑖𝑗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charset="0"/>
                            </a:rPr>
                            <m:t>1 − </m:t>
                          </m:r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𝜑</m:t>
                          </m:r>
                        </m:e>
                      </m:d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∗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𝜏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𝑖𝑗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+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𝜑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∗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𝜏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𝜑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∈(0, 1)</m:t>
                    </m:r>
                  </m:oMath>
                </a14:m>
                <a:r>
                  <a:rPr lang="en-US" dirty="0"/>
                  <a:t> is pheromone decay coefficient</a:t>
                </a:r>
              </a:p>
              <a:p>
                <a:pPr marL="0" indent="0" algn="ctr">
                  <a:buNone/>
                </a:pPr>
                <a:r>
                  <a:rPr lang="en-US" dirty="0"/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𝜏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is initial value of pheromone</a:t>
                </a:r>
              </a:p>
              <a:p>
                <a:endParaRPr lang="en-US" dirty="0"/>
              </a:p>
              <a:p>
                <a:r>
                  <a:rPr lang="en-US" dirty="0"/>
                  <a:t>Goal of local update: Diversify the search by subsequent ants</a:t>
                </a:r>
              </a:p>
              <a:p>
                <a:endParaRPr lang="en-IN" dirty="0"/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857739" y="1600201"/>
                <a:ext cx="10160000" cy="3886199"/>
              </a:xfrm>
              <a:blipFill rotWithShape="0">
                <a:blip r:embed="rId2"/>
                <a:stretch>
                  <a:fillRect l="-420" t="-157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2132280" y="1771200"/>
              <a:ext cx="8588520" cy="256104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25080" y="1764720"/>
                <a:ext cx="8604360" cy="2575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16640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Ant Colony System: Global Update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857739" y="1600201"/>
                <a:ext cx="10160000" cy="4038599"/>
              </a:xfrm>
            </p:spPr>
            <p:txBody>
              <a:bodyPr/>
              <a:lstStyle/>
              <a:p>
                <a:r>
                  <a:rPr lang="en-US" dirty="0"/>
                  <a:t>Global Pheromone Update</a:t>
                </a:r>
              </a:p>
              <a:p>
                <a:pPr lvl="1"/>
                <a:r>
                  <a:rPr lang="en-US" dirty="0"/>
                  <a:t>Applied at the end of iteration by only one ant (either iteration-best/best-so-far)</a:t>
                </a:r>
              </a:p>
              <a:p>
                <a:pPr lvl="1"/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𝜏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𝑖𝑗</m:t>
                        </m:r>
                      </m:sub>
                    </m:sSub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← </m:t>
                    </m:r>
                    <m:d>
                      <m:dPr>
                        <m:begChr m:val="{"/>
                        <m:endChr m:val=""/>
                        <m:ctrlPr>
                          <a:rPr lang="mr-IN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mr-IN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eqArr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 1− </m:t>
                                </m:r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𝜌</m:t>
                                </m:r>
                              </m:e>
                            </m:d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 ∗</m:t>
                                </m:r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𝜏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𝑖𝑗</m:t>
                                </m:r>
                              </m:sub>
                            </m:sSub>
                            <m:r>
                              <a:rPr lang="en-US" i="1">
                                <a:latin typeface="Cambria Math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𝜌</m:t>
                                </m:r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 ∗ ∆</m:t>
                                </m:r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𝜏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𝑖𝑗</m:t>
                                </m:r>
                              </m:sub>
                            </m:sSub>
                            <m:r>
                              <a:rPr lang="en-US" i="1">
                                <a:latin typeface="Cambria Math" charset="0"/>
                              </a:rPr>
                              <m:t>   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𝑖𝑓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 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𝑖</m:t>
                                </m:r>
                                <m:r>
                                  <a:rPr lang="en-US" i="1">
                                    <a:latin typeface="Cambria Math" charset="0"/>
                                  </a:rPr>
                                  <m:t>,</m:t>
                                </m:r>
                                <m:r>
                                  <a:rPr lang="en-US" i="1">
                                    <a:latin typeface="Cambria Math" charset="0"/>
                                  </a:rPr>
                                  <m:t>𝑗</m:t>
                                </m:r>
                              </m:e>
                            </m:d>
                            <m:r>
                              <a:rPr lang="en-US" i="1">
                                <a:latin typeface="Cambria Math" charset="0"/>
                              </a:rPr>
                              <m:t> 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𝑏𝑒𝑙𝑜𝑛𝑔𝑠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 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𝑡𝑜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 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𝑏𝑒𝑠𝑡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 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𝑡𝑜𝑢𝑟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 </m:t>
                                </m:r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𝜏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𝑖𝑗</m:t>
                                </m:r>
                              </m:sub>
                            </m:sSub>
                            <m:r>
                              <a:rPr lang="en-US" i="1">
                                <a:latin typeface="Cambria Math" charset="0"/>
                              </a:rPr>
                              <m:t>                                         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𝑜𝑡h𝑒𝑟𝑤𝑖𝑠𝑒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dirty="0"/>
                  <a:t> </a:t>
                </a:r>
              </a:p>
              <a:p>
                <a:pPr lvl="1"/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∆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𝜏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𝑖𝑗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=1/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𝐿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𝑏𝑒𝑠𝑡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𝐿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𝑏𝑒𝑠𝑡</m:t>
                        </m:r>
                      </m:sub>
                    </m:sSub>
                  </m:oMath>
                </a14:m>
                <a:r>
                  <a:rPr lang="en-US" dirty="0"/>
                  <a:t> - length of tour of best ant either in iteration or best so far </a:t>
                </a:r>
              </a:p>
              <a:p>
                <a:endParaRPr lang="en-IN" dirty="0"/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857739" y="1600201"/>
                <a:ext cx="10160000" cy="4038599"/>
              </a:xfrm>
              <a:blipFill rotWithShape="0">
                <a:blip r:embed="rId2"/>
                <a:stretch>
                  <a:fillRect l="-420" t="-151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1431000" y="2166480"/>
              <a:ext cx="8608320" cy="209952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22000" y="2157840"/>
                <a:ext cx="8625240" cy="2112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36862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Ant Colony System: Transition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857739" y="1600201"/>
                <a:ext cx="10160000" cy="5105399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Probability of ant to move from city </a:t>
                </a:r>
                <a:r>
                  <a:rPr lang="en-US" dirty="0" err="1"/>
                  <a:t>i</a:t>
                </a:r>
                <a:r>
                  <a:rPr lang="en-US" dirty="0"/>
                  <a:t> to city j depends on</a:t>
                </a:r>
              </a:p>
              <a:p>
                <a:r>
                  <a:rPr lang="en-US" dirty="0"/>
                  <a:t>Random variable q uniformly distributed over [0, 1]</a:t>
                </a:r>
              </a:p>
              <a:p>
                <a:r>
                  <a:rPr lang="en-US" dirty="0"/>
                  <a:t>A Parameter q</a:t>
                </a:r>
                <a:r>
                  <a:rPr lang="en-US" baseline="-25000" dirty="0"/>
                  <a:t>0</a:t>
                </a:r>
              </a:p>
              <a:p>
                <a:endParaRPr lang="en-US" baseline="-25000" dirty="0"/>
              </a:p>
              <a:p>
                <a:r>
                  <a:rPr lang="en-US" dirty="0"/>
                  <a:t> if q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≤</m:t>
                    </m:r>
                  </m:oMath>
                </a14:m>
                <a:r>
                  <a:rPr lang="en-US" dirty="0"/>
                  <a:t> q</a:t>
                </a:r>
                <a:r>
                  <a:rPr lang="en-US" baseline="-25000" dirty="0"/>
                  <a:t>0 </a:t>
                </a:r>
                <a:r>
                  <a:rPr lang="en-US" dirty="0"/>
                  <a:t> then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𝑗</m:t>
                    </m:r>
                    <m:r>
                      <a:rPr lang="en-US" i="1">
                        <a:latin typeface="Cambria Math" charset="0"/>
                      </a:rPr>
                      <m:t>=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𝑎𝑟𝑔𝑚𝑎𝑥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𝑖𝑗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 </m:t>
                            </m:r>
                          </m:sub>
                        </m:sSub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∈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𝑁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𝑝</m:t>
                                </m:r>
                              </m:sup>
                            </m:sSup>
                          </m:e>
                        </m:d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</m:t>
                        </m:r>
                      </m:sub>
                    </m:sSub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𝜏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𝑖𝑗</m:t>
                        </m:r>
                      </m:sub>
                      <m:sup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𝛼</m:t>
                        </m:r>
                      </m:sup>
                    </m:sSubSup>
                    <m:r>
                      <a:rPr lang="en-US" i="1">
                        <a:latin typeface="Cambria Math" charset="0"/>
                      </a:rPr>
                      <m:t> 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𝜂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𝑖𝑗</m:t>
                        </m:r>
                      </m:sub>
                      <m:sup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sup>
                    </m:sSubSup>
                    <m:r>
                      <a:rPr lang="en-US" i="1">
                        <a:latin typeface="Cambria Math" charset="0"/>
                      </a:rPr>
                      <m:t> 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Otherwise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𝑖𝑗</m:t>
                        </m:r>
                      </m:sub>
                      <m:sup>
                        <m:r>
                          <a:rPr lang="en-US" i="1">
                            <a:latin typeface="Cambria Math" charset="0"/>
                          </a:rPr>
                          <m:t>𝑘</m:t>
                        </m:r>
                      </m:sup>
                    </m:sSubSup>
                    <m:r>
                      <a:rPr lang="en-US" i="1">
                        <a:latin typeface="Cambria Math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mr-I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mr-IN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f>
                              <m:fPr>
                                <m:ctrlPr>
                                  <a:rPr lang="mr-IN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𝑖𝑗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𝛼</m:t>
                                    </m:r>
                                  </m:sup>
                                </m:sSubSup>
                                <m:r>
                                  <a:rPr lang="en-US" i="1">
                                    <a:latin typeface="Cambria Math" charset="0"/>
                                  </a:rPr>
                                  <m:t> </m:t>
                                </m:r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𝜂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𝑖𝑗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𝛽</m:t>
                                    </m:r>
                                  </m:sup>
                                </m:sSubSup>
                              </m:num>
                              <m:den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mr-IN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𝑖𝑗</m:t>
                                        </m:r>
                                      </m:sub>
                                    </m:sSub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∈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𝑁</m:t>
                                    </m:r>
                                    <m:r>
                                      <a:rPr lang="en-US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(</m:t>
                                    </m:r>
                                    <m:sSup>
                                      <m:s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i="1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𝑠</m:t>
                                        </m:r>
                                      </m:e>
                                      <m:sup>
                                        <m:r>
                                          <a:rPr lang="en-US" i="1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𝑝</m:t>
                                        </m:r>
                                      </m:sup>
                                    </m:sSup>
                                    <m:r>
                                      <m:rPr>
                                        <m:brk m:alnAt="7"/>
                                      </m:rPr>
                                      <a:rPr lang="en-US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)</m:t>
                                    </m:r>
                                  </m:sub>
                                  <m:sup/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𝜏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𝑖𝑗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𝛼</m:t>
                                        </m:r>
                                      </m:sup>
                                    </m:sSubSup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 </m:t>
                                    </m:r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𝜂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charset="0"/>
                                          </a:rPr>
                                          <m:t>𝑖𝑗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charset="0"/>
                                            <a:ea typeface="Cambria Math" charset="0"/>
                                            <a:cs typeface="Cambria Math" charset="0"/>
                                          </a:rPr>
                                          <m:t>𝛽</m:t>
                                        </m:r>
                                      </m:sup>
                                    </m:sSubSup>
                                  </m:e>
                                </m:nary>
                              </m:den>
                            </m:f>
                            <m:r>
                              <a:rPr lang="en-US" i="1">
                                <a:latin typeface="Cambria Math" charset="0"/>
                              </a:rPr>
                              <m:t>  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𝑖𝑓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charset="0"/>
                                  </a:rPr>
                                  <m:t>𝑖𝑗</m:t>
                                </m:r>
                              </m:sub>
                            </m:sSub>
                            <m:r>
                              <m:rPr>
                                <m:brk m:alnAt="7"/>
                              </m:rP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∈</m:t>
                            </m:r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𝑁</m:t>
                            </m:r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𝑝</m:t>
                                </m:r>
                              </m:sup>
                            </m:sSup>
                            <m:r>
                              <m:rPr>
                                <m:brk m:alnAt="7"/>
                              </m:rP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)</m:t>
                            </m:r>
                          </m:e>
                          <m:e>
                            <m:r>
                              <a:rPr lang="en-US" i="1">
                                <a:latin typeface="Cambria Math" charset="0"/>
                              </a:rPr>
                              <m:t>            0                     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𝑜𝑡h𝑒𝑟𝑤𝑖𝑠𝑒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 </m:t>
                            </m:r>
                          </m:e>
                        </m:eqArr>
                      </m:e>
                    </m:d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endParaRPr lang="en-IN" dirty="0"/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857739" y="1600201"/>
                <a:ext cx="10160000" cy="5105399"/>
              </a:xfrm>
              <a:blipFill rotWithShape="0">
                <a:blip r:embed="rId2"/>
                <a:stretch>
                  <a:fillRect l="-420" t="-119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1359360" y="2028960"/>
              <a:ext cx="10683360" cy="239616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52160" y="2019600"/>
                <a:ext cx="10699560" cy="2412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74611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Particle Swarm Optimization (PSO)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Each individual is called a particle</a:t>
            </a:r>
          </a:p>
          <a:p>
            <a:endParaRPr lang="en-US" dirty="0"/>
          </a:p>
          <a:p>
            <a:r>
              <a:rPr lang="en-US" dirty="0"/>
              <a:t>A particle would follow the swarm for a desirable end goal</a:t>
            </a:r>
          </a:p>
          <a:p>
            <a:r>
              <a:rPr lang="en-US" dirty="0"/>
              <a:t>However, if one particle sees a desirable path, the rest of the swarm would follow</a:t>
            </a:r>
          </a:p>
          <a:p>
            <a:endParaRPr lang="en-US" dirty="0"/>
          </a:p>
          <a:p>
            <a:r>
              <a:rPr lang="en-US" dirty="0"/>
              <a:t>It would also explore in the local space independently</a:t>
            </a:r>
          </a:p>
          <a:p>
            <a:r>
              <a:rPr lang="en-US" dirty="0"/>
              <a:t>This ensures that the swarm would have a certain explorative capability</a:t>
            </a:r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3928320" y="1903680"/>
              <a:ext cx="7058880" cy="373032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919680" y="1894320"/>
                <a:ext cx="7077600" cy="3749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43270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Flow of ACO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Represent the solution space by a construction graph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Initialize ACO parameters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Generate random solutions from each ant’s random walk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Update pheromone information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Goto</a:t>
            </a:r>
            <a:r>
              <a:rPr lang="en-US" dirty="0"/>
              <a:t> 3 and repeat until convergence or a stopping criteria is met</a:t>
            </a:r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2060640" y="1881360"/>
              <a:ext cx="5083200" cy="159012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53080" y="1873080"/>
                <a:ext cx="5094000" cy="1605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93485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 of ACO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Traveling Salesman Problem </a:t>
            </a:r>
            <a:r>
              <a:rPr lang="mr-IN" dirty="0"/>
              <a:t>–</a:t>
            </a:r>
            <a:r>
              <a:rPr lang="en-US" dirty="0"/>
              <a:t> Finding the shortest route to cover all cities exactly once</a:t>
            </a:r>
          </a:p>
          <a:p>
            <a:r>
              <a:rPr lang="en-US" dirty="0"/>
              <a:t>Quadratic Assignment Problem </a:t>
            </a:r>
            <a:r>
              <a:rPr lang="mr-IN" dirty="0"/>
              <a:t>–</a:t>
            </a:r>
            <a:r>
              <a:rPr lang="en-US" dirty="0"/>
              <a:t> Assigning n facilities to n locations so that costs of assignment is minimized</a:t>
            </a:r>
          </a:p>
          <a:p>
            <a:r>
              <a:rPr lang="en-US" dirty="0"/>
              <a:t>Job-Shop Scheduling </a:t>
            </a:r>
            <a:r>
              <a:rPr lang="mr-IN" dirty="0"/>
              <a:t>–</a:t>
            </a:r>
            <a:r>
              <a:rPr lang="en-US" dirty="0"/>
              <a:t> Assigning jobs to machines in time intervals such that no two jobs are processed at the same time on same machine and operation time is minimized</a:t>
            </a:r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15889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657600"/>
            <a:ext cx="10515600" cy="904875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5205413"/>
            <a:ext cx="10515600" cy="1500187"/>
          </a:xfrm>
        </p:spPr>
        <p:txBody>
          <a:bodyPr/>
          <a:lstStyle/>
          <a:p>
            <a:r>
              <a:rPr lang="en-US" dirty="0"/>
              <a:t>In our next session:</a:t>
            </a:r>
          </a:p>
          <a:p>
            <a:r>
              <a:rPr lang="en-US" dirty="0"/>
              <a:t>AI &amp; Gaming - Minimax</a:t>
            </a:r>
          </a:p>
        </p:txBody>
      </p:sp>
    </p:spTree>
    <p:extLst>
      <p:ext uri="{BB962C8B-B14F-4D97-AF65-F5344CB8AC3E}">
        <p14:creationId xmlns:p14="http://schemas.microsoft.com/office/powerpoint/2010/main" val="4195798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Particle Swarm Optimization (PSO)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In multidimensional space, Particles are defined with</a:t>
            </a:r>
          </a:p>
          <a:p>
            <a:pPr lvl="1"/>
            <a:r>
              <a:rPr lang="en-US" dirty="0"/>
              <a:t>Position</a:t>
            </a:r>
          </a:p>
          <a:p>
            <a:pPr lvl="1"/>
            <a:r>
              <a:rPr lang="en-US" dirty="0"/>
              <a:t>Velocity</a:t>
            </a:r>
          </a:p>
          <a:p>
            <a:pPr lvl="1"/>
            <a:endParaRPr lang="en-US" dirty="0"/>
          </a:p>
          <a:p>
            <a:endParaRPr lang="en-US" dirty="0"/>
          </a:p>
          <a:p>
            <a:r>
              <a:rPr lang="en-US" dirty="0"/>
              <a:t>Two essential reasoning capabilities</a:t>
            </a:r>
          </a:p>
          <a:p>
            <a:pPr lvl="1"/>
            <a:r>
              <a:rPr lang="en-US" dirty="0"/>
              <a:t>Their memory of their own best position</a:t>
            </a:r>
          </a:p>
          <a:p>
            <a:pPr lvl="1"/>
            <a:r>
              <a:rPr lang="en-US" dirty="0"/>
              <a:t>Knowledge of Swarm’s best (i.e., position with smallest objective value)</a:t>
            </a:r>
          </a:p>
          <a:p>
            <a:endParaRPr lang="en-US" dirty="0"/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43355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Particle Swarm Optimization (PSO)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038599"/>
          </a:xfrm>
        </p:spPr>
        <p:txBody>
          <a:bodyPr/>
          <a:lstStyle/>
          <a:p>
            <a:r>
              <a:rPr lang="en-US" dirty="0"/>
              <a:t>Particles adjust their position and velocity</a:t>
            </a:r>
          </a:p>
          <a:p>
            <a:pPr lvl="1"/>
            <a:r>
              <a:rPr lang="en-US" dirty="0"/>
              <a:t>Using the good positions communicated by members of swarm</a:t>
            </a:r>
          </a:p>
          <a:p>
            <a:pPr lvl="1"/>
            <a:r>
              <a:rPr lang="en-US" dirty="0"/>
              <a:t>This is achieved in two ways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dirty="0"/>
              <a:t>Global best (</a:t>
            </a:r>
            <a:r>
              <a:rPr lang="en-US" dirty="0" err="1"/>
              <a:t>pbest</a:t>
            </a:r>
            <a:r>
              <a:rPr lang="en-US" dirty="0"/>
              <a:t>): Known to all and immediately updated when new position is found by any particle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dirty="0"/>
              <a:t>Local best / neighborhood best (</a:t>
            </a:r>
            <a:r>
              <a:rPr lang="en-US" dirty="0" err="1"/>
              <a:t>lbest</a:t>
            </a:r>
            <a:r>
              <a:rPr lang="en-US" dirty="0"/>
              <a:t>): Each particle communicates only with a subset of swarm about best positions.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PSO concept is about adjusting the velocity of each particle toward its </a:t>
            </a:r>
            <a:r>
              <a:rPr lang="en-US" dirty="0" err="1"/>
              <a:t>pbest</a:t>
            </a:r>
            <a:r>
              <a:rPr lang="en-US" dirty="0"/>
              <a:t> and </a:t>
            </a:r>
            <a:r>
              <a:rPr lang="en-US" dirty="0" err="1"/>
              <a:t>lbest</a:t>
            </a:r>
            <a:r>
              <a:rPr lang="en-US" dirty="0"/>
              <a:t> locations.</a:t>
            </a:r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2451600" y="2696040"/>
              <a:ext cx="7869960" cy="36396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45120" y="2688120"/>
                <a:ext cx="7879680" cy="37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34388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Particle Swarm Optimization (PSO)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en-US" dirty="0"/>
                  <a:t>Each particle is characterized by</a:t>
                </a:r>
              </a:p>
              <a:p>
                <a:pPr marL="0" indent="0" algn="ctr">
                  <a:buNone/>
                </a:pPr>
                <a:r>
                  <a:rPr lang="en-US" dirty="0"/>
                  <a:t>Position vector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(</m:t>
                    </m:r>
                    <m:r>
                      <a:rPr lang="en-US" i="1">
                        <a:latin typeface="Cambria Math" charset="0"/>
                      </a:rPr>
                      <m:t>𝑡</m:t>
                    </m:r>
                    <m:r>
                      <a:rPr lang="en-US" i="1">
                        <a:latin typeface="Cambria Math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0" indent="0" algn="ctr">
                  <a:buNone/>
                </a:pPr>
                <a:r>
                  <a:rPr lang="en-US" dirty="0"/>
                  <a:t>Velocity vector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𝑡</m:t>
                        </m:r>
                      </m:e>
                    </m:d>
                  </m:oMath>
                </a14:m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IN" dirty="0"/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 rotWithShape="0">
                <a:blip r:embed="rId2"/>
                <a:stretch>
                  <a:fillRect l="-420" t="-223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6635880" y="2173680"/>
              <a:ext cx="705960" cy="60588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628680" y="2162520"/>
                <a:ext cx="723240" cy="619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85364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Particle Swarm Optimization (PSO)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857739" y="1600201"/>
                <a:ext cx="10160000" cy="3581399"/>
              </a:xfrm>
            </p:spPr>
            <p:txBody>
              <a:bodyPr/>
              <a:lstStyle/>
              <a:p>
                <a:r>
                  <a:rPr lang="en-US" dirty="0">
                    <a:latin typeface="Helvetica" panose="020B0500000000000000" pitchFamily="34" charset="0"/>
                    <a:ea typeface="Cambria Math" charset="0"/>
                    <a:cs typeface="Cambria Math" charset="0"/>
                  </a:rPr>
                  <a:t>Updating velocity vector</a:t>
                </a:r>
              </a:p>
              <a:p>
                <a:endParaRPr lang="en-US" i="1" dirty="0">
                  <a:latin typeface="Helvetica" panose="020B0500000000000000" pitchFamily="34" charset="0"/>
                  <a:ea typeface="Cambria Math" charset="0"/>
                  <a:cs typeface="Cambria Math" charset="0"/>
                </a:endParaRPr>
              </a:p>
              <a:p>
                <a:endParaRPr lang="en-US" i="1" dirty="0">
                  <a:latin typeface="Helvetica" panose="020B0500000000000000" pitchFamily="34" charset="0"/>
                  <a:ea typeface="Cambria Math" charset="0"/>
                  <a:cs typeface="Cambria Math" charset="0"/>
                </a:endParaRPr>
              </a:p>
              <a:p>
                <a:endParaRPr lang="en-US" i="1" dirty="0">
                  <a:latin typeface="Helvetica" panose="020B0500000000000000" pitchFamily="34" charset="0"/>
                  <a:ea typeface="Cambria Math" charset="0"/>
                  <a:cs typeface="Cambria Math" charset="0"/>
                </a:endParaRP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</m:oMath>
                </a14:m>
                <a:r>
                  <a:rPr lang="en-US" dirty="0">
                    <a:latin typeface="Helvetica" panose="020B0500000000000000" pitchFamily="34" charset="0"/>
                  </a:rPr>
                  <a:t> is inertia weight and controls exploration and exploitation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latin typeface="Helvetica" panose="020B0500000000000000" pitchFamily="34" charset="0"/>
                  </a:rPr>
                  <a:t> and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 </m:t>
                        </m:r>
                        <m:r>
                          <a:rPr lang="en-US" i="1">
                            <a:latin typeface="Cambria Math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latin typeface="Helvetica" panose="020B0500000000000000" pitchFamily="34" charset="0"/>
                  </a:rPr>
                  <a:t> the cognition and social components respectively</a:t>
                </a:r>
              </a:p>
              <a:p>
                <a:r>
                  <a:rPr lang="en-US" dirty="0">
                    <a:latin typeface="Helvetica" panose="020B0500000000000000" pitchFamily="34" charset="0"/>
                  </a:rPr>
                  <a:t>rand is a random number generator</a:t>
                </a:r>
              </a:p>
              <a:p>
                <a:endParaRPr lang="en-US" dirty="0">
                  <a:latin typeface="Helvetica" panose="020B0500000000000000" pitchFamily="34" charset="0"/>
                </a:endParaRPr>
              </a:p>
              <a:p>
                <a:endParaRPr lang="en-IN" dirty="0">
                  <a:latin typeface="Helvetica" panose="020B0500000000000000" pitchFamily="34" charset="0"/>
                </a:endParaRPr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857739" y="1600201"/>
                <a:ext cx="10160000" cy="3581399"/>
              </a:xfrm>
              <a:blipFill rotWithShape="0">
                <a:blip r:embed="rId2"/>
                <a:stretch>
                  <a:fillRect l="-420" t="-170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2133600"/>
            <a:ext cx="10058400" cy="469557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" name="Ink 5"/>
              <p14:cNvContentPartPr/>
              <p14:nvPr/>
            </p14:nvContentPartPr>
            <p14:xfrm>
              <a:off x="1572120" y="1695600"/>
              <a:ext cx="9451080" cy="1784880"/>
            </p14:xfrm>
          </p:contentPart>
        </mc:Choice>
        <mc:Fallback>
          <p:pic>
            <p:nvPicPr>
              <p:cNvPr id="6" name="Ink 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63480" y="1685520"/>
                <a:ext cx="9467640" cy="1800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89419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1753</TotalTime>
  <Words>1974</Words>
  <Application>Microsoft Office PowerPoint</Application>
  <PresentationFormat>Widescreen</PresentationFormat>
  <Paragraphs>317</Paragraphs>
  <Slides>52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60" baseType="lpstr">
      <vt:lpstr>Arial</vt:lpstr>
      <vt:lpstr>Calibri</vt:lpstr>
      <vt:lpstr>Calibri Light</vt:lpstr>
      <vt:lpstr>Cambria Math</vt:lpstr>
      <vt:lpstr>Helvetica</vt:lpstr>
      <vt:lpstr>Helvetica Light</vt:lpstr>
      <vt:lpstr>Mangal</vt:lpstr>
      <vt:lpstr>Office Theme</vt:lpstr>
      <vt:lpstr>Artificial Intelligence: Optimization models 2</vt:lpstr>
      <vt:lpstr>Optimization Models</vt:lpstr>
      <vt:lpstr>Particle Swarm Optimization</vt:lpstr>
      <vt:lpstr>Particle Swarm Optimization (PSO)</vt:lpstr>
      <vt:lpstr>Particle Swarm Optimization (PSO)</vt:lpstr>
      <vt:lpstr>Particle Swarm Optimization (PSO)</vt:lpstr>
      <vt:lpstr>Particle Swarm Optimization (PSO)</vt:lpstr>
      <vt:lpstr>Particle Swarm Optimization (PSO)</vt:lpstr>
      <vt:lpstr>Particle Swarm Optimization (PSO)</vt:lpstr>
      <vt:lpstr>Particle Swarm Optimization (PSO)</vt:lpstr>
      <vt:lpstr>Particle Swarm Optimization (PSO)</vt:lpstr>
      <vt:lpstr>Particle Swarm Optimization (PSO)</vt:lpstr>
      <vt:lpstr>Particle Swarm Optimization (PSO)</vt:lpstr>
      <vt:lpstr>PSO vs GA</vt:lpstr>
      <vt:lpstr>PSO vs GA</vt:lpstr>
      <vt:lpstr>PSO vs GA</vt:lpstr>
      <vt:lpstr>PSO Applications</vt:lpstr>
      <vt:lpstr>Ant Colony Optimization (ACO)</vt:lpstr>
      <vt:lpstr>Ant Colony Optimization (ACO)</vt:lpstr>
      <vt:lpstr>ACO: Biological Inspiration</vt:lpstr>
      <vt:lpstr>ACO: Real Ants</vt:lpstr>
      <vt:lpstr>ACO: Real ants communication</vt:lpstr>
      <vt:lpstr>ACO: Real ants communication</vt:lpstr>
      <vt:lpstr>ACO: Real ants communication</vt:lpstr>
      <vt:lpstr>ACO: Finding Shortest Path</vt:lpstr>
      <vt:lpstr>ACO: Finding Shortest Path</vt:lpstr>
      <vt:lpstr>ACO: Finding Shortest Path</vt:lpstr>
      <vt:lpstr>ACO: Finding Shortest Path</vt:lpstr>
      <vt:lpstr>ACO: Modeling Shortest Path</vt:lpstr>
      <vt:lpstr>Ant Colony Optimization (ACO)</vt:lpstr>
      <vt:lpstr>Ant Colony Optimization (ACO)</vt:lpstr>
      <vt:lpstr>ACO: Similarities with Real Ants</vt:lpstr>
      <vt:lpstr>ACO: Differences with Real Ants</vt:lpstr>
      <vt:lpstr>ACO: Characteristics</vt:lpstr>
      <vt:lpstr>ACO Algorithms</vt:lpstr>
      <vt:lpstr>ACO Algorithms</vt:lpstr>
      <vt:lpstr>ACO Algorithms: Ant System</vt:lpstr>
      <vt:lpstr>ACO: Notation</vt:lpstr>
      <vt:lpstr>ACO General Framework</vt:lpstr>
      <vt:lpstr>ACO General Framework</vt:lpstr>
      <vt:lpstr>ACO General Framework</vt:lpstr>
      <vt:lpstr>Ant System</vt:lpstr>
      <vt:lpstr>Ant System</vt:lpstr>
      <vt:lpstr>Ant System</vt:lpstr>
      <vt:lpstr>Ant System</vt:lpstr>
      <vt:lpstr>Ant Colony System</vt:lpstr>
      <vt:lpstr>Ant Colony System: Local Update</vt:lpstr>
      <vt:lpstr>Ant Colony System: Global Update</vt:lpstr>
      <vt:lpstr>Ant Colony System: Transition</vt:lpstr>
      <vt:lpstr>Basic Flow of ACO</vt:lpstr>
      <vt:lpstr>Applications of ACO</vt:lpstr>
      <vt:lpstr>Thank You!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wilp-hyd</cp:lastModifiedBy>
  <cp:revision>208</cp:revision>
  <dcterms:created xsi:type="dcterms:W3CDTF">2018-10-16T06:13:57Z</dcterms:created>
  <dcterms:modified xsi:type="dcterms:W3CDTF">2019-03-06T07:37:25Z</dcterms:modified>
</cp:coreProperties>
</file>